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3" r:id="rId4"/>
    <p:sldId id="262" r:id="rId5"/>
    <p:sldId id="264" r:id="rId6"/>
    <p:sldId id="266" r:id="rId7"/>
    <p:sldId id="267" r:id="rId8"/>
    <p:sldId id="268" r:id="rId9"/>
    <p:sldId id="272" r:id="rId10"/>
    <p:sldId id="270" r:id="rId11"/>
    <p:sldId id="271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1F02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019" autoAdjust="0"/>
  </p:normalViewPr>
  <p:slideViewPr>
    <p:cSldViewPr snapToGrid="0">
      <p:cViewPr varScale="1">
        <p:scale>
          <a:sx n="87" d="100"/>
          <a:sy n="87" d="100"/>
        </p:scale>
        <p:origin x="14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0C5BD-BDFE-417E-BA15-4CBF67788D49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1F103-F23F-4E15-90BA-F68D33B1ED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5777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1F103-F23F-4E15-90BA-F68D33B1ED6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0683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1F103-F23F-4E15-90BA-F68D33B1ED6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5059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1F103-F23F-4E15-90BA-F68D33B1ED67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2295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1F103-F23F-4E15-90BA-F68D33B1ED67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056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A0B9-B796-4BB0-9534-9A7529AFA45B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AE46-1C0F-4F4A-9200-45515C35AB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1214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A0B9-B796-4BB0-9534-9A7529AFA45B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AE46-1C0F-4F4A-9200-45515C35AB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510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A0B9-B796-4BB0-9534-9A7529AFA45B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AE46-1C0F-4F4A-9200-45515C35AB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3181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A0B9-B796-4BB0-9534-9A7529AFA45B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AE46-1C0F-4F4A-9200-45515C35AB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8765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A0B9-B796-4BB0-9534-9A7529AFA45B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AE46-1C0F-4F4A-9200-45515C35AB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123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A0B9-B796-4BB0-9534-9A7529AFA45B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AE46-1C0F-4F4A-9200-45515C35AB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9836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A0B9-B796-4BB0-9534-9A7529AFA45B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AE46-1C0F-4F4A-9200-45515C35AB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5532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A0B9-B796-4BB0-9534-9A7529AFA45B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AE46-1C0F-4F4A-9200-45515C35AB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2892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A0B9-B796-4BB0-9534-9A7529AFA45B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AE46-1C0F-4F4A-9200-45515C35AB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201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A0B9-B796-4BB0-9534-9A7529AFA45B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AE46-1C0F-4F4A-9200-45515C35AB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7837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A0B9-B796-4BB0-9534-9A7529AFA45B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AE46-1C0F-4F4A-9200-45515C35AB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1574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CA0B9-B796-4BB0-9534-9A7529AFA45B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5AE46-1C0F-4F4A-9200-45515C35AB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6967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993108" y="2367171"/>
            <a:ext cx="708568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600" dirty="0" smtClean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Java</a:t>
            </a:r>
            <a:r>
              <a:rPr lang="zh-TW" altLang="en-US" sz="6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期末專題</a:t>
            </a:r>
            <a:r>
              <a:rPr lang="en-US" altLang="zh-TW" sz="6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6600" dirty="0" smtClean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Pacman</a:t>
            </a:r>
            <a:endParaRPr lang="zh-TW" altLang="en-US" sz="6600" dirty="0">
              <a:solidFill>
                <a:schemeClr val="bg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995465" y="5295837"/>
            <a:ext cx="70856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資二甲  陳奕</a:t>
            </a:r>
            <a:endParaRPr lang="en-US" altLang="zh-TW" sz="2400" dirty="0" smtClean="0">
              <a:solidFill>
                <a:schemeClr val="bg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資</a:t>
            </a:r>
            <a:r>
              <a:rPr lang="zh-TW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三甲  蔡孟勳</a:t>
            </a:r>
            <a:endParaRPr lang="zh-TW" altLang="en-US" sz="2400" dirty="0">
              <a:solidFill>
                <a:schemeClr val="bg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0" y="868222"/>
            <a:ext cx="12192000" cy="352540"/>
          </a:xfrm>
          <a:prstGeom prst="rect">
            <a:avLst/>
          </a:prstGeom>
          <a:solidFill>
            <a:srgbClr val="1F0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84" y="16665"/>
            <a:ext cx="767820" cy="851557"/>
          </a:xfrm>
          <a:prstGeom prst="rect">
            <a:avLst/>
          </a:prstGeom>
        </p:spPr>
      </p:pic>
      <p:sp>
        <p:nvSpPr>
          <p:cNvPr id="31" name="橢圓 30"/>
          <p:cNvSpPr/>
          <p:nvPr/>
        </p:nvSpPr>
        <p:spPr>
          <a:xfrm>
            <a:off x="1785361" y="198038"/>
            <a:ext cx="477039" cy="4779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11035480" y="108680"/>
            <a:ext cx="650862" cy="65086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/>
          <p:cNvSpPr/>
          <p:nvPr/>
        </p:nvSpPr>
        <p:spPr>
          <a:xfrm>
            <a:off x="2813152" y="198038"/>
            <a:ext cx="477039" cy="4779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/>
          <p:cNvSpPr/>
          <p:nvPr/>
        </p:nvSpPr>
        <p:spPr>
          <a:xfrm>
            <a:off x="3840943" y="198038"/>
            <a:ext cx="477039" cy="4779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4868734" y="198038"/>
            <a:ext cx="477039" cy="4779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5896525" y="198038"/>
            <a:ext cx="477039" cy="4779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6924316" y="198038"/>
            <a:ext cx="477039" cy="4779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7952107" y="198038"/>
            <a:ext cx="477039" cy="4779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8979898" y="198038"/>
            <a:ext cx="477039" cy="4779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/>
          <p:cNvSpPr/>
          <p:nvPr/>
        </p:nvSpPr>
        <p:spPr>
          <a:xfrm>
            <a:off x="10007689" y="198038"/>
            <a:ext cx="477039" cy="4779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361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8582140" y="4177912"/>
            <a:ext cx="473725" cy="51377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78" y="3159961"/>
            <a:ext cx="2039039" cy="2039039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4"/>
          <a:srcRect l="5805" t="13147" r="2900" b="7815"/>
          <a:stretch/>
        </p:blipFill>
        <p:spPr>
          <a:xfrm>
            <a:off x="6063279" y="1405938"/>
            <a:ext cx="5037722" cy="4991003"/>
          </a:xfrm>
          <a:prstGeom prst="rect">
            <a:avLst/>
          </a:prstGeom>
        </p:spPr>
      </p:pic>
      <p:sp>
        <p:nvSpPr>
          <p:cNvPr id="14" name="橢圓 13"/>
          <p:cNvSpPr/>
          <p:nvPr/>
        </p:nvSpPr>
        <p:spPr>
          <a:xfrm>
            <a:off x="6870134" y="4023674"/>
            <a:ext cx="473725" cy="51377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0" y="868222"/>
            <a:ext cx="12192000" cy="352540"/>
          </a:xfrm>
          <a:prstGeom prst="rect">
            <a:avLst/>
          </a:prstGeom>
          <a:solidFill>
            <a:srgbClr val="1F0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298" y="36015"/>
            <a:ext cx="767820" cy="851557"/>
          </a:xfrm>
          <a:prstGeom prst="rect">
            <a:avLst/>
          </a:prstGeom>
        </p:spPr>
      </p:pic>
      <p:sp>
        <p:nvSpPr>
          <p:cNvPr id="19" name="橢圓 18"/>
          <p:cNvSpPr/>
          <p:nvPr/>
        </p:nvSpPr>
        <p:spPr>
          <a:xfrm>
            <a:off x="11035480" y="108680"/>
            <a:ext cx="650862" cy="65086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764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794580" y="3032496"/>
            <a:ext cx="86028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Thanks for Listening</a:t>
            </a:r>
            <a:endParaRPr lang="zh-TW" altLang="en-US" sz="6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868222"/>
            <a:ext cx="12192000" cy="352540"/>
          </a:xfrm>
          <a:prstGeom prst="rect">
            <a:avLst/>
          </a:prstGeom>
          <a:solidFill>
            <a:srgbClr val="1F0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7001" y="9603"/>
            <a:ext cx="767820" cy="85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74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695397" y="1588539"/>
            <a:ext cx="55525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遊戲介紹</a:t>
            </a:r>
            <a:endParaRPr lang="zh-TW" altLang="en-US" sz="6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132180" y="2655163"/>
            <a:ext cx="823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使用方向鍵移動，吃掉點點並躲避幽靈</a:t>
            </a:r>
            <a:endParaRPr lang="zh-TW" altLang="en-US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2231627" y="3652990"/>
            <a:ext cx="477039" cy="4779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2144715" y="4400118"/>
            <a:ext cx="650862" cy="65086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108" y="5225634"/>
            <a:ext cx="952981" cy="952981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2946089" y="3597625"/>
            <a:ext cx="1882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endParaRPr lang="zh-TW" alt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948951" y="4429129"/>
            <a:ext cx="1882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+5</a:t>
            </a:r>
            <a:endParaRPr lang="zh-TW" alt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994609" y="5409736"/>
            <a:ext cx="1882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+10</a:t>
            </a:r>
            <a:endParaRPr lang="zh-TW" alt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266" y="3288993"/>
            <a:ext cx="593736" cy="593736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196" y="3288993"/>
            <a:ext cx="593736" cy="593736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874" y="3290679"/>
            <a:ext cx="593736" cy="593736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610" y="3312521"/>
            <a:ext cx="513188" cy="570208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0" y="868222"/>
            <a:ext cx="12192000" cy="352540"/>
          </a:xfrm>
          <a:prstGeom prst="rect">
            <a:avLst/>
          </a:prstGeom>
          <a:solidFill>
            <a:srgbClr val="1F0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7" name="圖片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971" y="16665"/>
            <a:ext cx="767820" cy="851557"/>
          </a:xfrm>
          <a:prstGeom prst="rect">
            <a:avLst/>
          </a:prstGeom>
        </p:spPr>
      </p:pic>
      <p:sp>
        <p:nvSpPr>
          <p:cNvPr id="29" name="橢圓 28"/>
          <p:cNvSpPr/>
          <p:nvPr/>
        </p:nvSpPr>
        <p:spPr>
          <a:xfrm>
            <a:off x="11035480" y="108680"/>
            <a:ext cx="650862" cy="65086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2813152" y="198038"/>
            <a:ext cx="477039" cy="4779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3840943" y="198038"/>
            <a:ext cx="477039" cy="4779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4868734" y="198038"/>
            <a:ext cx="477039" cy="4779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/>
          <p:cNvSpPr/>
          <p:nvPr/>
        </p:nvSpPr>
        <p:spPr>
          <a:xfrm>
            <a:off x="5896525" y="198038"/>
            <a:ext cx="477039" cy="4779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/>
          <p:cNvSpPr/>
          <p:nvPr/>
        </p:nvSpPr>
        <p:spPr>
          <a:xfrm>
            <a:off x="6924316" y="198038"/>
            <a:ext cx="477039" cy="4779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7952107" y="198038"/>
            <a:ext cx="477039" cy="4779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8979898" y="198038"/>
            <a:ext cx="477039" cy="4779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10007689" y="198038"/>
            <a:ext cx="477039" cy="4779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905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535247" y="1520671"/>
            <a:ext cx="55525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角色介紹</a:t>
            </a:r>
            <a:endParaRPr lang="zh-TW" altLang="en-US" sz="6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940" y="3002587"/>
            <a:ext cx="2042176" cy="2042176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276" y="3002587"/>
            <a:ext cx="2042176" cy="2042176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550" y="3002587"/>
            <a:ext cx="2042176" cy="2042176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879" y="3005604"/>
            <a:ext cx="1838641" cy="2039159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272" y="3002587"/>
            <a:ext cx="1765122" cy="1961247"/>
          </a:xfrm>
          <a:prstGeom prst="rect">
            <a:avLst/>
          </a:prstGeom>
        </p:spPr>
      </p:pic>
      <p:sp>
        <p:nvSpPr>
          <p:cNvPr id="39" name="矩形 38"/>
          <p:cNvSpPr/>
          <p:nvPr/>
        </p:nvSpPr>
        <p:spPr>
          <a:xfrm>
            <a:off x="0" y="868222"/>
            <a:ext cx="12192000" cy="352540"/>
          </a:xfrm>
          <a:prstGeom prst="rect">
            <a:avLst/>
          </a:prstGeom>
          <a:solidFill>
            <a:srgbClr val="1F0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0" name="圖片 3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761" y="8332"/>
            <a:ext cx="767820" cy="851557"/>
          </a:xfrm>
          <a:prstGeom prst="rect">
            <a:avLst/>
          </a:prstGeom>
        </p:spPr>
      </p:pic>
      <p:sp>
        <p:nvSpPr>
          <p:cNvPr id="41" name="橢圓 40"/>
          <p:cNvSpPr/>
          <p:nvPr/>
        </p:nvSpPr>
        <p:spPr>
          <a:xfrm>
            <a:off x="11035480" y="108680"/>
            <a:ext cx="650862" cy="65086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/>
          <p:cNvSpPr/>
          <p:nvPr/>
        </p:nvSpPr>
        <p:spPr>
          <a:xfrm>
            <a:off x="3840943" y="198038"/>
            <a:ext cx="477039" cy="4779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/>
          <p:cNvSpPr/>
          <p:nvPr/>
        </p:nvSpPr>
        <p:spPr>
          <a:xfrm>
            <a:off x="4868734" y="198038"/>
            <a:ext cx="477039" cy="4779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/>
          <p:cNvSpPr/>
          <p:nvPr/>
        </p:nvSpPr>
        <p:spPr>
          <a:xfrm>
            <a:off x="5896525" y="198038"/>
            <a:ext cx="477039" cy="4779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/>
        </p:nvSpPr>
        <p:spPr>
          <a:xfrm>
            <a:off x="6924316" y="198038"/>
            <a:ext cx="477039" cy="4779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/>
          <p:cNvSpPr/>
          <p:nvPr/>
        </p:nvSpPr>
        <p:spPr>
          <a:xfrm>
            <a:off x="7952107" y="198038"/>
            <a:ext cx="477039" cy="4779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/>
          <p:cNvSpPr/>
          <p:nvPr/>
        </p:nvSpPr>
        <p:spPr>
          <a:xfrm>
            <a:off x="8979898" y="198038"/>
            <a:ext cx="477039" cy="4779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/>
          <p:cNvSpPr/>
          <p:nvPr/>
        </p:nvSpPr>
        <p:spPr>
          <a:xfrm>
            <a:off x="10007689" y="198038"/>
            <a:ext cx="477039" cy="4779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182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695397" y="1588539"/>
            <a:ext cx="55525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遊戲畫面</a:t>
            </a:r>
            <a:endParaRPr lang="zh-TW" altLang="en-US" sz="6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2417" y="1636097"/>
            <a:ext cx="3997312" cy="4555495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  <p:sp>
        <p:nvSpPr>
          <p:cNvPr id="27" name="矩形 26"/>
          <p:cNvSpPr/>
          <p:nvPr/>
        </p:nvSpPr>
        <p:spPr>
          <a:xfrm>
            <a:off x="0" y="868222"/>
            <a:ext cx="12192000" cy="352540"/>
          </a:xfrm>
          <a:prstGeom prst="rect">
            <a:avLst/>
          </a:prstGeom>
          <a:solidFill>
            <a:srgbClr val="1F0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8" name="圖片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553" y="8332"/>
            <a:ext cx="767820" cy="851557"/>
          </a:xfrm>
          <a:prstGeom prst="rect">
            <a:avLst/>
          </a:prstGeom>
        </p:spPr>
      </p:pic>
      <p:sp>
        <p:nvSpPr>
          <p:cNvPr id="29" name="橢圓 28"/>
          <p:cNvSpPr/>
          <p:nvPr/>
        </p:nvSpPr>
        <p:spPr>
          <a:xfrm>
            <a:off x="11035480" y="108680"/>
            <a:ext cx="650862" cy="65086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4868734" y="198038"/>
            <a:ext cx="477039" cy="4779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5896525" y="198038"/>
            <a:ext cx="477039" cy="4779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6924316" y="198038"/>
            <a:ext cx="477039" cy="4779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/>
          <p:cNvSpPr/>
          <p:nvPr/>
        </p:nvSpPr>
        <p:spPr>
          <a:xfrm>
            <a:off x="7952107" y="198038"/>
            <a:ext cx="477039" cy="4779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/>
          <p:cNvSpPr/>
          <p:nvPr/>
        </p:nvSpPr>
        <p:spPr>
          <a:xfrm>
            <a:off x="8979898" y="198038"/>
            <a:ext cx="477039" cy="4779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10007689" y="198038"/>
            <a:ext cx="477039" cy="4779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665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 rotWithShape="1">
          <a:blip r:embed="rId2"/>
          <a:srcRect l="5890" t="31881" r="3944" b="7391"/>
          <a:stretch/>
        </p:blipFill>
        <p:spPr>
          <a:xfrm>
            <a:off x="4908014" y="1462147"/>
            <a:ext cx="6745591" cy="5198125"/>
          </a:xfrm>
          <a:prstGeom prst="rect">
            <a:avLst/>
          </a:prstGeom>
        </p:spPr>
      </p:pic>
      <p:sp>
        <p:nvSpPr>
          <p:cNvPr id="10" name="橢圓 9"/>
          <p:cNvSpPr/>
          <p:nvPr/>
        </p:nvSpPr>
        <p:spPr>
          <a:xfrm>
            <a:off x="8582140" y="4177912"/>
            <a:ext cx="473725" cy="51377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541" y="3156824"/>
            <a:ext cx="2042176" cy="2042176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0" y="868222"/>
            <a:ext cx="12192000" cy="352540"/>
          </a:xfrm>
          <a:prstGeom prst="rect">
            <a:avLst/>
          </a:prstGeom>
          <a:solidFill>
            <a:srgbClr val="1F0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5" name="圖片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343" y="8332"/>
            <a:ext cx="767820" cy="851557"/>
          </a:xfrm>
          <a:prstGeom prst="rect">
            <a:avLst/>
          </a:prstGeom>
        </p:spPr>
      </p:pic>
      <p:sp>
        <p:nvSpPr>
          <p:cNvPr id="36" name="橢圓 35"/>
          <p:cNvSpPr/>
          <p:nvPr/>
        </p:nvSpPr>
        <p:spPr>
          <a:xfrm>
            <a:off x="11035480" y="108680"/>
            <a:ext cx="650862" cy="65086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5896525" y="198038"/>
            <a:ext cx="477039" cy="4779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6924316" y="198038"/>
            <a:ext cx="477039" cy="4779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/>
          <p:cNvSpPr/>
          <p:nvPr/>
        </p:nvSpPr>
        <p:spPr>
          <a:xfrm>
            <a:off x="7952107" y="198038"/>
            <a:ext cx="477039" cy="4779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/>
          <p:cNvSpPr/>
          <p:nvPr/>
        </p:nvSpPr>
        <p:spPr>
          <a:xfrm>
            <a:off x="8979898" y="198038"/>
            <a:ext cx="477039" cy="4779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/>
          <p:cNvSpPr/>
          <p:nvPr/>
        </p:nvSpPr>
        <p:spPr>
          <a:xfrm>
            <a:off x="10007689" y="198038"/>
            <a:ext cx="477039" cy="4779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052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 rotWithShape="1">
          <a:blip r:embed="rId2"/>
          <a:srcRect l="5890" t="31881" r="3944" b="7391"/>
          <a:stretch/>
        </p:blipFill>
        <p:spPr>
          <a:xfrm>
            <a:off x="4908014" y="1462147"/>
            <a:ext cx="6745591" cy="5198125"/>
          </a:xfrm>
          <a:prstGeom prst="rect">
            <a:avLst/>
          </a:prstGeom>
        </p:spPr>
      </p:pic>
      <p:sp>
        <p:nvSpPr>
          <p:cNvPr id="10" name="橢圓 9"/>
          <p:cNvSpPr/>
          <p:nvPr/>
        </p:nvSpPr>
        <p:spPr>
          <a:xfrm>
            <a:off x="9254168" y="4177911"/>
            <a:ext cx="473725" cy="51377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068" y="3197288"/>
            <a:ext cx="1765122" cy="1961247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0" y="868222"/>
            <a:ext cx="12192000" cy="352540"/>
          </a:xfrm>
          <a:prstGeom prst="rect">
            <a:avLst/>
          </a:prstGeom>
          <a:solidFill>
            <a:srgbClr val="1F0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2" name="圖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135" y="-17846"/>
            <a:ext cx="767820" cy="851557"/>
          </a:xfrm>
          <a:prstGeom prst="rect">
            <a:avLst/>
          </a:prstGeom>
        </p:spPr>
      </p:pic>
      <p:sp>
        <p:nvSpPr>
          <p:cNvPr id="33" name="橢圓 32"/>
          <p:cNvSpPr/>
          <p:nvPr/>
        </p:nvSpPr>
        <p:spPr>
          <a:xfrm>
            <a:off x="11035480" y="108680"/>
            <a:ext cx="650862" cy="65086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/>
          <p:cNvSpPr/>
          <p:nvPr/>
        </p:nvSpPr>
        <p:spPr>
          <a:xfrm>
            <a:off x="6924316" y="198038"/>
            <a:ext cx="477039" cy="4779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7952107" y="198038"/>
            <a:ext cx="477039" cy="4779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8979898" y="198038"/>
            <a:ext cx="477039" cy="4779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10007689" y="198038"/>
            <a:ext cx="477039" cy="4779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200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868222"/>
            <a:ext cx="12192000" cy="352540"/>
          </a:xfrm>
          <a:prstGeom prst="rect">
            <a:avLst/>
          </a:prstGeom>
          <a:solidFill>
            <a:srgbClr val="1F0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 rotWithShape="1">
          <a:blip r:embed="rId2"/>
          <a:srcRect l="5890" t="31881" r="3944" b="7391"/>
          <a:stretch/>
        </p:blipFill>
        <p:spPr>
          <a:xfrm>
            <a:off x="4908014" y="1462147"/>
            <a:ext cx="6745591" cy="5198125"/>
          </a:xfrm>
          <a:prstGeom prst="rect">
            <a:avLst/>
          </a:prstGeom>
        </p:spPr>
      </p:pic>
      <p:sp>
        <p:nvSpPr>
          <p:cNvPr id="10" name="橢圓 9"/>
          <p:cNvSpPr/>
          <p:nvPr/>
        </p:nvSpPr>
        <p:spPr>
          <a:xfrm>
            <a:off x="10307450" y="4861746"/>
            <a:ext cx="473725" cy="51377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541" y="3156824"/>
            <a:ext cx="2042176" cy="2042176"/>
          </a:xfrm>
          <a:prstGeom prst="rect">
            <a:avLst/>
          </a:prstGeom>
        </p:spPr>
      </p:pic>
      <p:cxnSp>
        <p:nvCxnSpPr>
          <p:cNvPr id="11" name="直線接點 10"/>
          <p:cNvCxnSpPr/>
          <p:nvPr/>
        </p:nvCxnSpPr>
        <p:spPr>
          <a:xfrm>
            <a:off x="8494731" y="3794031"/>
            <a:ext cx="946724" cy="57966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9565254" y="4474118"/>
            <a:ext cx="946724" cy="57966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0" y="868222"/>
            <a:ext cx="12192000" cy="352540"/>
          </a:xfrm>
          <a:prstGeom prst="rect">
            <a:avLst/>
          </a:prstGeom>
          <a:solidFill>
            <a:srgbClr val="1F0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6" name="圖片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926" y="16665"/>
            <a:ext cx="767820" cy="851557"/>
          </a:xfrm>
          <a:prstGeom prst="rect">
            <a:avLst/>
          </a:prstGeom>
        </p:spPr>
      </p:pic>
      <p:sp>
        <p:nvSpPr>
          <p:cNvPr id="27" name="橢圓 26"/>
          <p:cNvSpPr/>
          <p:nvPr/>
        </p:nvSpPr>
        <p:spPr>
          <a:xfrm>
            <a:off x="11035480" y="108680"/>
            <a:ext cx="650862" cy="65086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/>
          <p:cNvSpPr/>
          <p:nvPr/>
        </p:nvSpPr>
        <p:spPr>
          <a:xfrm>
            <a:off x="7952107" y="198038"/>
            <a:ext cx="477039" cy="4779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8979898" y="198038"/>
            <a:ext cx="477039" cy="4779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10007689" y="198038"/>
            <a:ext cx="477039" cy="4779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616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541" y="3156824"/>
            <a:ext cx="2042176" cy="2042176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 rotWithShape="1">
          <a:blip r:embed="rId3"/>
          <a:srcRect l="5890" t="31881" r="3944" b="7391"/>
          <a:stretch/>
        </p:blipFill>
        <p:spPr>
          <a:xfrm>
            <a:off x="4908014" y="1462147"/>
            <a:ext cx="6745591" cy="5198125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0" y="868222"/>
            <a:ext cx="12192000" cy="352540"/>
          </a:xfrm>
          <a:prstGeom prst="rect">
            <a:avLst/>
          </a:prstGeom>
          <a:solidFill>
            <a:srgbClr val="1F0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7" name="圖片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716" y="0"/>
            <a:ext cx="767820" cy="851557"/>
          </a:xfrm>
          <a:prstGeom prst="rect">
            <a:avLst/>
          </a:prstGeom>
        </p:spPr>
      </p:pic>
      <p:sp>
        <p:nvSpPr>
          <p:cNvPr id="28" name="橢圓 27"/>
          <p:cNvSpPr/>
          <p:nvPr/>
        </p:nvSpPr>
        <p:spPr>
          <a:xfrm>
            <a:off x="11035480" y="108680"/>
            <a:ext cx="650862" cy="65086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8979898" y="198038"/>
            <a:ext cx="477039" cy="4779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10007689" y="198038"/>
            <a:ext cx="477039" cy="4779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/>
          <p:cNvSpPr/>
          <p:nvPr/>
        </p:nvSpPr>
        <p:spPr>
          <a:xfrm>
            <a:off x="9269416" y="3858295"/>
            <a:ext cx="473725" cy="51377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8926516" y="3458245"/>
            <a:ext cx="473725" cy="51377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167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 rotWithShape="1">
          <a:blip r:embed="rId2"/>
          <a:srcRect l="5890" t="31881" r="3944" b="7391"/>
          <a:stretch/>
        </p:blipFill>
        <p:spPr>
          <a:xfrm>
            <a:off x="4908014" y="1462147"/>
            <a:ext cx="6745591" cy="5198125"/>
          </a:xfrm>
          <a:prstGeom prst="rect">
            <a:avLst/>
          </a:prstGeom>
        </p:spPr>
      </p:pic>
      <p:sp>
        <p:nvSpPr>
          <p:cNvPr id="10" name="橢圓 9"/>
          <p:cNvSpPr/>
          <p:nvPr/>
        </p:nvSpPr>
        <p:spPr>
          <a:xfrm>
            <a:off x="8582140" y="4177912"/>
            <a:ext cx="473725" cy="51377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4" y="3018293"/>
            <a:ext cx="2042176" cy="2042176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 rotWithShape="1">
          <a:blip r:embed="rId4"/>
          <a:srcRect l="6701" t="13600" r="3308" b="25866"/>
          <a:stretch/>
        </p:blipFill>
        <p:spPr>
          <a:xfrm>
            <a:off x="4908014" y="1462146"/>
            <a:ext cx="6761224" cy="5192041"/>
          </a:xfrm>
          <a:prstGeom prst="rect">
            <a:avLst/>
          </a:prstGeom>
        </p:spPr>
      </p:pic>
      <p:sp>
        <p:nvSpPr>
          <p:cNvPr id="25" name="橢圓 24"/>
          <p:cNvSpPr/>
          <p:nvPr/>
        </p:nvSpPr>
        <p:spPr>
          <a:xfrm>
            <a:off x="8203229" y="3407245"/>
            <a:ext cx="473725" cy="51377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0" y="868222"/>
            <a:ext cx="12192000" cy="352540"/>
          </a:xfrm>
          <a:prstGeom prst="rect">
            <a:avLst/>
          </a:prstGeom>
          <a:solidFill>
            <a:srgbClr val="1F0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7" name="圖片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508" y="16664"/>
            <a:ext cx="767820" cy="851557"/>
          </a:xfrm>
          <a:prstGeom prst="rect">
            <a:avLst/>
          </a:prstGeom>
        </p:spPr>
      </p:pic>
      <p:sp>
        <p:nvSpPr>
          <p:cNvPr id="28" name="橢圓 27"/>
          <p:cNvSpPr/>
          <p:nvPr/>
        </p:nvSpPr>
        <p:spPr>
          <a:xfrm>
            <a:off x="11035480" y="108680"/>
            <a:ext cx="650862" cy="65086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10007689" y="198038"/>
            <a:ext cx="477039" cy="4779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586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45</Words>
  <Application>Microsoft Office PowerPoint</Application>
  <PresentationFormat>寬螢幕</PresentationFormat>
  <Paragraphs>15</Paragraphs>
  <Slides>11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微軟正黑體</vt:lpstr>
      <vt:lpstr>新細明體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Eason</dc:creator>
  <cp:lastModifiedBy>Eason</cp:lastModifiedBy>
  <cp:revision>16</cp:revision>
  <dcterms:created xsi:type="dcterms:W3CDTF">2023-01-03T10:14:28Z</dcterms:created>
  <dcterms:modified xsi:type="dcterms:W3CDTF">2023-01-03T12:45:04Z</dcterms:modified>
</cp:coreProperties>
</file>