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66A84-B016-8E2E-ED03-52892A9B5F5C}" v="436" dt="2024-12-04T16:36:50.493"/>
    <p1510:client id="{9B618B0C-20F5-2874-B772-63B7FA736773}" v="97" dt="2024-12-04T14:38:58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cínio Sousa - ALUNO PRT" userId="S::licinio.sousa.prt_a@msft.cesae.pt::fd9f3b33-ebf7-4650-93c0-079c04263e4d" providerId="AD" clId="Web-{50466A84-B016-8E2E-ED03-52892A9B5F5C}"/>
    <pc:docChg chg="addSld delSld modSld">
      <pc:chgData name="Licínio Sousa - ALUNO PRT" userId="S::licinio.sousa.prt_a@msft.cesae.pt::fd9f3b33-ebf7-4650-93c0-079c04263e4d" providerId="AD" clId="Web-{50466A84-B016-8E2E-ED03-52892A9B5F5C}" dt="2024-12-04T16:36:26.242" v="422" actId="20577"/>
      <pc:docMkLst>
        <pc:docMk/>
      </pc:docMkLst>
      <pc:sldChg chg="modSp">
        <pc:chgData name="Licínio Sousa - ALUNO PRT" userId="S::licinio.sousa.prt_a@msft.cesae.pt::fd9f3b33-ebf7-4650-93c0-079c04263e4d" providerId="AD" clId="Web-{50466A84-B016-8E2E-ED03-52892A9B5F5C}" dt="2024-12-04T16:17:19.106" v="141" actId="20577"/>
        <pc:sldMkLst>
          <pc:docMk/>
          <pc:sldMk cId="3380307422" sldId="258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6:51.239" v="48" actId="20577"/>
          <ac:spMkLst>
            <pc:docMk/>
            <pc:sldMk cId="3380307422" sldId="258"/>
            <ac:spMk id="2" creationId="{7E706083-1AF5-9B7D-0279-76B940B7BE83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17:19.106" v="141" actId="20577"/>
          <ac:spMkLst>
            <pc:docMk/>
            <pc:sldMk cId="3380307422" sldId="258"/>
            <ac:spMk id="3" creationId="{0AE2B4C7-5B60-8D08-2918-291FBB9DD20D}"/>
          </ac:spMkLst>
        </pc:spChg>
      </pc:sldChg>
      <pc:sldChg chg="addSp modSp new mod modClrScheme chgLayout">
        <pc:chgData name="Licínio Sousa - ALUNO PRT" userId="S::licinio.sousa.prt_a@msft.cesae.pt::fd9f3b33-ebf7-4650-93c0-079c04263e4d" providerId="AD" clId="Web-{50466A84-B016-8E2E-ED03-52892A9B5F5C}" dt="2024-12-04T16:20:55.301" v="172" actId="20577"/>
        <pc:sldMkLst>
          <pc:docMk/>
          <pc:sldMk cId="242648084" sldId="259"/>
        </pc:sldMkLst>
        <pc:spChg chg="mod ord">
          <ac:chgData name="Licínio Sousa - ALUNO PRT" userId="S::licinio.sousa.prt_a@msft.cesae.pt::fd9f3b33-ebf7-4650-93c0-079c04263e4d" providerId="AD" clId="Web-{50466A84-B016-8E2E-ED03-52892A9B5F5C}" dt="2024-12-04T16:09:44.682" v="126" actId="20577"/>
          <ac:spMkLst>
            <pc:docMk/>
            <pc:sldMk cId="242648084" sldId="259"/>
            <ac:spMk id="2" creationId="{9925266B-200C-F66C-8E30-1FBCBCFA600A}"/>
          </ac:spMkLst>
        </pc:spChg>
        <pc:spChg chg="mod ord">
          <ac:chgData name="Licínio Sousa - ALUNO PRT" userId="S::licinio.sousa.prt_a@msft.cesae.pt::fd9f3b33-ebf7-4650-93c0-079c04263e4d" providerId="AD" clId="Web-{50466A84-B016-8E2E-ED03-52892A9B5F5C}" dt="2024-12-04T16:19:26.188" v="144" actId="20577"/>
          <ac:spMkLst>
            <pc:docMk/>
            <pc:sldMk cId="242648084" sldId="259"/>
            <ac:spMk id="3" creationId="{6F5A7880-A531-6DA7-7F4F-9C8C6B8C1006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10:08.621" v="132" actId="20577"/>
          <ac:spMkLst>
            <pc:docMk/>
            <pc:sldMk cId="242648084" sldId="259"/>
            <ac:spMk id="4" creationId="{5D015C46-866A-FDB0-C0C3-FDA755380FF5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10:18.652" v="134" actId="20577"/>
          <ac:spMkLst>
            <pc:docMk/>
            <pc:sldMk cId="242648084" sldId="259"/>
            <ac:spMk id="5" creationId="{A712CAA3-5140-DBF9-B260-2094263B8B3D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20:55.301" v="172" actId="20577"/>
          <ac:spMkLst>
            <pc:docMk/>
            <pc:sldMk cId="242648084" sldId="259"/>
            <ac:spMk id="6" creationId="{2CEBBDF3-381F-196B-AD09-158AE7398E78}"/>
          </ac:spMkLst>
        </pc:spChg>
      </pc:sldChg>
      <pc:sldChg chg="addSp modSp del mod modClrScheme chgLayout">
        <pc:chgData name="Licínio Sousa - ALUNO PRT" userId="S::licinio.sousa.prt_a@msft.cesae.pt::fd9f3b33-ebf7-4650-93c0-079c04263e4d" providerId="AD" clId="Web-{50466A84-B016-8E2E-ED03-52892A9B5F5C}" dt="2024-12-04T14:49:15.151" v="70"/>
        <pc:sldMkLst>
          <pc:docMk/>
          <pc:sldMk cId="3168819994" sldId="259"/>
        </pc:sldMkLst>
        <pc:spChg chg="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2" creationId="{7081D5D4-ECF3-7E3C-432A-7823B15F6B44}"/>
          </ac:spMkLst>
        </pc:spChg>
        <pc:spChg chg="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3" creationId="{608CA7B8-FE12-EC3D-CC5D-50A8935F8E78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4" creationId="{CE020109-5844-D4E0-B3E4-93A8FDC9599C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5" creationId="{60ADB427-E2D5-B5DF-A39A-CE691D28E2E3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6" creationId="{79FA7502-8EB9-5D3F-DB2D-AC59224B3DAB}"/>
          </ac:spMkLst>
        </pc:spChg>
      </pc:sldChg>
      <pc:sldChg chg="addSp delSp modSp new del mod modClrScheme chgLayout">
        <pc:chgData name="Licínio Sousa - ALUNO PRT" userId="S::licinio.sousa.prt_a@msft.cesae.pt::fd9f3b33-ebf7-4650-93c0-079c04263e4d" providerId="AD" clId="Web-{50466A84-B016-8E2E-ED03-52892A9B5F5C}" dt="2024-12-04T16:08:22.242" v="122"/>
        <pc:sldMkLst>
          <pc:docMk/>
          <pc:sldMk cId="3785737187" sldId="259"/>
        </pc:sldMkLst>
        <pc:spChg chg="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2" creationId="{267CA839-13BD-27E6-DADD-03B53DCF154D}"/>
          </ac:spMkLst>
        </pc:spChg>
        <pc:spChg chg="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3" creationId="{BD8FD9E6-1A2A-EB21-22CA-3F403F6E642F}"/>
          </ac:spMkLst>
        </pc:spChg>
        <pc:spChg chg="add del 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4" creationId="{F7790769-D0F4-45F2-1B14-8EBED6D32947}"/>
          </ac:spMkLst>
        </pc:spChg>
        <pc:spChg chg="add del 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5" creationId="{07D178DD-6C8C-AFBF-9562-47D7DA446908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6" creationId="{F7B514F4-ACD2-87F1-A9DD-9ABAD4170AA8}"/>
          </ac:spMkLst>
        </pc:spChg>
      </pc:sldChg>
      <pc:sldChg chg="modSp del">
        <pc:chgData name="Licínio Sousa - ALUNO PRT" userId="S::licinio.sousa.prt_a@msft.cesae.pt::fd9f3b33-ebf7-4650-93c0-079c04263e4d" providerId="AD" clId="Web-{50466A84-B016-8E2E-ED03-52892A9B5F5C}" dt="2024-12-04T14:49:15.651" v="71"/>
        <pc:sldMkLst>
          <pc:docMk/>
          <pc:sldMk cId="3118506651" sldId="260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39:52.520" v="0" actId="20577"/>
          <ac:spMkLst>
            <pc:docMk/>
            <pc:sldMk cId="3118506651" sldId="260"/>
            <ac:spMk id="2" creationId="{72CBF4C7-3062-865E-B023-FE88CAB84293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22:34.742" v="185" actId="20577"/>
        <pc:sldMkLst>
          <pc:docMk/>
          <pc:sldMk cId="3909875166" sldId="260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1:32.396" v="175" actId="20577"/>
          <ac:spMkLst>
            <pc:docMk/>
            <pc:sldMk cId="3909875166" sldId="260"/>
            <ac:spMk id="2" creationId="{E9D86D9E-6843-028D-9F72-A5128FA5EF58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1:47.959" v="181" actId="20577"/>
          <ac:spMkLst>
            <pc:docMk/>
            <pc:sldMk cId="3909875166" sldId="260"/>
            <ac:spMk id="3" creationId="{D1691112-EAD3-B6E9-B35B-3E5AC16C2650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2:11.132" v="183" actId="20577"/>
          <ac:spMkLst>
            <pc:docMk/>
            <pc:sldMk cId="3909875166" sldId="260"/>
            <ac:spMk id="4" creationId="{5A623EF8-7529-46F3-80E3-7F8AFD5FC010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1:44.194" v="179" actId="20577"/>
          <ac:spMkLst>
            <pc:docMk/>
            <pc:sldMk cId="3909875166" sldId="260"/>
            <ac:spMk id="5" creationId="{C18EB339-9DC7-CDAD-BD97-B57F72BA29BD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2:34.742" v="185" actId="20577"/>
          <ac:spMkLst>
            <pc:docMk/>
            <pc:sldMk cId="3909875166" sldId="260"/>
            <ac:spMk id="6" creationId="{3D6BBD8F-9A9C-DE94-3EC6-EA0C07C6A4B5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26:02.813" v="198" actId="20577"/>
        <pc:sldMkLst>
          <pc:docMk/>
          <pc:sldMk cId="2070500094" sldId="261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2:46.024" v="188" actId="20577"/>
          <ac:spMkLst>
            <pc:docMk/>
            <pc:sldMk cId="2070500094" sldId="261"/>
            <ac:spMk id="2" creationId="{61210590-4797-EFCC-2D5B-84DE1BB86A48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5:15.530" v="194" actId="20577"/>
          <ac:spMkLst>
            <pc:docMk/>
            <pc:sldMk cId="2070500094" sldId="261"/>
            <ac:spMk id="3" creationId="{D18DD676-C496-667D-4293-68805DD85177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5:52.875" v="196" actId="20577"/>
          <ac:spMkLst>
            <pc:docMk/>
            <pc:sldMk cId="2070500094" sldId="261"/>
            <ac:spMk id="4" creationId="{076982F2-B5F3-1D09-C4E7-75DF6034C9F8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3:00.915" v="192" actId="20577"/>
          <ac:spMkLst>
            <pc:docMk/>
            <pc:sldMk cId="2070500094" sldId="261"/>
            <ac:spMk id="5" creationId="{CBAF77DB-5C83-FEA9-8E35-1E7D531783D2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6:02.813" v="198" actId="20577"/>
          <ac:spMkLst>
            <pc:docMk/>
            <pc:sldMk cId="2070500094" sldId="261"/>
            <ac:spMk id="6" creationId="{62026E69-2A4D-3210-D520-FF3A17508638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041" v="72"/>
        <pc:sldMkLst>
          <pc:docMk/>
          <pc:sldMk cId="3350138338" sldId="261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15.662" v="3" actId="20577"/>
          <ac:spMkLst>
            <pc:docMk/>
            <pc:sldMk cId="3350138338" sldId="261"/>
            <ac:spMk id="2" creationId="{31AB17EA-FDFA-4582-DF6F-71E1815B70C2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27:30.066" v="218" actId="20577"/>
        <pc:sldMkLst>
          <pc:docMk/>
          <pc:sldMk cId="2333335182" sldId="262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6:14.266" v="201" actId="20577"/>
          <ac:spMkLst>
            <pc:docMk/>
            <pc:sldMk cId="2333335182" sldId="262"/>
            <ac:spMk id="2" creationId="{8A106F7D-2932-B5E4-36D4-AE8089250B67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6:55.846" v="203" actId="20577"/>
          <ac:spMkLst>
            <pc:docMk/>
            <pc:sldMk cId="2333335182" sldId="262"/>
            <ac:spMk id="3" creationId="{7F57AFE6-809A-2576-7E93-69212F3B0FE2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7:02.549" v="205" actId="20577"/>
          <ac:spMkLst>
            <pc:docMk/>
            <pc:sldMk cId="2333335182" sldId="262"/>
            <ac:spMk id="4" creationId="{CE81436F-A85E-A50C-C409-AEB76C653111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7:23.519" v="216" actId="20577"/>
          <ac:spMkLst>
            <pc:docMk/>
            <pc:sldMk cId="2333335182" sldId="262"/>
            <ac:spMk id="5" creationId="{0AE58ECE-EE9D-B75B-6850-A5108FAE7AD5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7:30.066" v="218" actId="20577"/>
          <ac:spMkLst>
            <pc:docMk/>
            <pc:sldMk cId="2333335182" sldId="262"/>
            <ac:spMk id="6" creationId="{8C37829D-24AC-21BE-88DD-217053CC84D9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245" v="73"/>
        <pc:sldMkLst>
          <pc:docMk/>
          <pc:sldMk cId="2663491268" sldId="262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24.553" v="6" actId="20577"/>
          <ac:spMkLst>
            <pc:docMk/>
            <pc:sldMk cId="2663491268" sldId="262"/>
            <ac:spMk id="2" creationId="{B6E432BE-9B11-155E-8C50-ECAC6E929F19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963" v="75"/>
        <pc:sldMkLst>
          <pc:docMk/>
          <pc:sldMk cId="1268585465" sldId="263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49.069" v="12" actId="20577"/>
          <ac:spMkLst>
            <pc:docMk/>
            <pc:sldMk cId="1268585465" sldId="263"/>
            <ac:spMk id="2" creationId="{DCE46413-4DBF-4D5F-AB77-872144222D04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36:26.242" v="422" actId="20577"/>
        <pc:sldMkLst>
          <pc:docMk/>
          <pc:sldMk cId="2087239754" sldId="263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8:00.754" v="221" actId="20577"/>
          <ac:spMkLst>
            <pc:docMk/>
            <pc:sldMk cId="2087239754" sldId="263"/>
            <ac:spMk id="2" creationId="{B6EF614E-E1F6-8A57-888C-63E9E9A1A931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8:18.521" v="232" actId="20577"/>
          <ac:spMkLst>
            <pc:docMk/>
            <pc:sldMk cId="2087239754" sldId="263"/>
            <ac:spMk id="3" creationId="{ECF95E24-4748-F7BF-CF6E-DDA4A1EE01B9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30:19.291" v="299" actId="20577"/>
          <ac:spMkLst>
            <pc:docMk/>
            <pc:sldMk cId="2087239754" sldId="263"/>
            <ac:spMk id="4" creationId="{72031E49-46D2-9567-8965-F27E8887D1EB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8:38.490" v="236" actId="20577"/>
          <ac:spMkLst>
            <pc:docMk/>
            <pc:sldMk cId="2087239754" sldId="263"/>
            <ac:spMk id="5" creationId="{79C2FF93-DD13-A1B1-4E35-F6F976AD5903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36:26.242" v="422" actId="20577"/>
          <ac:spMkLst>
            <pc:docMk/>
            <pc:sldMk cId="2087239754" sldId="263"/>
            <ac:spMk id="6" creationId="{CFE48A9C-1DCC-8A79-D138-88411E90F46A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479" v="74"/>
        <pc:sldMkLst>
          <pc:docMk/>
          <pc:sldMk cId="350969215" sldId="264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40.460" v="10" actId="20577"/>
          <ac:spMkLst>
            <pc:docMk/>
            <pc:sldMk cId="350969215" sldId="264"/>
            <ac:spMk id="2" creationId="{D9F0149B-196D-EED9-08CB-7ECD5217E837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7.416" v="76"/>
        <pc:sldMkLst>
          <pc:docMk/>
          <pc:sldMk cId="3619450477" sldId="265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59.820" v="15" actId="20577"/>
          <ac:spMkLst>
            <pc:docMk/>
            <pc:sldMk cId="3619450477" sldId="265"/>
            <ac:spMk id="2" creationId="{6DDB3923-2F6E-DEB1-6803-FE3C6F4A920A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8.229" v="77"/>
        <pc:sldMkLst>
          <pc:docMk/>
          <pc:sldMk cId="3246932259" sldId="266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1:55.197" v="18" actId="20577"/>
          <ac:spMkLst>
            <pc:docMk/>
            <pc:sldMk cId="3246932259" sldId="266"/>
            <ac:spMk id="2" creationId="{1FEC6C7E-BE52-3CD0-0D12-9A8A890A1832}"/>
          </ac:spMkLst>
        </pc:spChg>
      </pc:sldChg>
    </pc:docChg>
  </pc:docChgLst>
  <pc:docChgLst>
    <pc:chgData name="Licínio Sousa - ALUNO PRT" userId="S::licinio.sousa.prt_a@msft.cesae.pt::fd9f3b33-ebf7-4650-93c0-079c04263e4d" providerId="AD" clId="Web-{9B618B0C-20F5-2874-B772-63B7FA736773}"/>
    <pc:docChg chg="addSld delSld modSld">
      <pc:chgData name="Licínio Sousa - ALUNO PRT" userId="S::licinio.sousa.prt_a@msft.cesae.pt::fd9f3b33-ebf7-4650-93c0-079c04263e4d" providerId="AD" clId="Web-{9B618B0C-20F5-2874-B772-63B7FA736773}" dt="2024-12-04T14:38:58.890" v="86" actId="20577"/>
      <pc:docMkLst>
        <pc:docMk/>
      </pc:docMkLst>
      <pc:sldChg chg="delSp modSp del mod modClrScheme chgLayout">
        <pc:chgData name="Licínio Sousa - ALUNO PRT" userId="S::licinio.sousa.prt_a@msft.cesae.pt::fd9f3b33-ebf7-4650-93c0-079c04263e4d" providerId="AD" clId="Web-{9B618B0C-20F5-2874-B772-63B7FA736773}" dt="2024-12-04T14:33:43.427" v="7"/>
        <pc:sldMkLst>
          <pc:docMk/>
          <pc:sldMk cId="988977761" sldId="256"/>
        </pc:sldMkLst>
        <pc:spChg chg="mod ord">
          <ac:chgData name="Licínio Sousa - ALUNO PRT" userId="S::licinio.sousa.prt_a@msft.cesae.pt::fd9f3b33-ebf7-4650-93c0-079c04263e4d" providerId="AD" clId="Web-{9B618B0C-20F5-2874-B772-63B7FA736773}" dt="2024-12-04T14:33:00.629" v="2" actId="20577"/>
          <ac:spMkLst>
            <pc:docMk/>
            <pc:sldMk cId="988977761" sldId="256"/>
            <ac:spMk id="2" creationId="{00000000-0000-0000-0000-000000000000}"/>
          </ac:spMkLst>
        </pc:spChg>
        <pc:spChg chg="del">
          <ac:chgData name="Licínio Sousa - ALUNO PRT" userId="S::licinio.sousa.prt_a@msft.cesae.pt::fd9f3b33-ebf7-4650-93c0-079c04263e4d" providerId="AD" clId="Web-{9B618B0C-20F5-2874-B772-63B7FA736773}" dt="2024-12-04T14:32:48.613" v="0"/>
          <ac:spMkLst>
            <pc:docMk/>
            <pc:sldMk cId="988977761" sldId="256"/>
            <ac:spMk id="3" creationId="{00000000-0000-0000-0000-000000000000}"/>
          </ac:spMkLst>
        </pc:spChg>
      </pc:sldChg>
      <pc:sldChg chg="addSp modSp new mod modClrScheme chgLayout">
        <pc:chgData name="Licínio Sousa - ALUNO PRT" userId="S::licinio.sousa.prt_a@msft.cesae.pt::fd9f3b33-ebf7-4650-93c0-079c04263e4d" providerId="AD" clId="Web-{9B618B0C-20F5-2874-B772-63B7FA736773}" dt="2024-12-04T14:33:37.333" v="6" actId="20577"/>
        <pc:sldMkLst>
          <pc:docMk/>
          <pc:sldMk cId="573669488" sldId="257"/>
        </pc:sldMkLst>
        <pc:spChg chg="mod ord">
          <ac:chgData name="Licínio Sousa - ALUNO PRT" userId="S::licinio.sousa.prt_a@msft.cesae.pt::fd9f3b33-ebf7-4650-93c0-079c04263e4d" providerId="AD" clId="Web-{9B618B0C-20F5-2874-B772-63B7FA736773}" dt="2024-12-04T14:33:37.333" v="6" actId="20577"/>
          <ac:spMkLst>
            <pc:docMk/>
            <pc:sldMk cId="573669488" sldId="257"/>
            <ac:spMk id="2" creationId="{06296323-482D-6BEB-B7C6-026954C289C0}"/>
          </ac:spMkLst>
        </pc:spChg>
        <pc:spChg chg="add mod ord">
          <ac:chgData name="Licínio Sousa - ALUNO PRT" userId="S::licinio.sousa.prt_a@msft.cesae.pt::fd9f3b33-ebf7-4650-93c0-079c04263e4d" providerId="AD" clId="Web-{9B618B0C-20F5-2874-B772-63B7FA736773}" dt="2024-12-04T14:33:27.505" v="4"/>
          <ac:spMkLst>
            <pc:docMk/>
            <pc:sldMk cId="573669488" sldId="257"/>
            <ac:spMk id="3" creationId="{98AFFC47-2621-D7D0-C3A0-77269E994C26}"/>
          </ac:spMkLst>
        </pc:spChg>
      </pc:sldChg>
      <pc:sldChg chg="modSp new">
        <pc:chgData name="Licínio Sousa - ALUNO PRT" userId="S::licinio.sousa.prt_a@msft.cesae.pt::fd9f3b33-ebf7-4650-93c0-079c04263e4d" providerId="AD" clId="Web-{9B618B0C-20F5-2874-B772-63B7FA736773}" dt="2024-12-04T14:37:49.701" v="53" actId="20577"/>
        <pc:sldMkLst>
          <pc:docMk/>
          <pc:sldMk cId="3380307422" sldId="258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6:55.902" v="48" actId="20577"/>
          <ac:spMkLst>
            <pc:docMk/>
            <pc:sldMk cId="3380307422" sldId="258"/>
            <ac:spMk id="2" creationId="{7E706083-1AF5-9B7D-0279-76B940B7BE83}"/>
          </ac:spMkLst>
        </pc:spChg>
        <pc:spChg chg="mod">
          <ac:chgData name="Licínio Sousa - ALUNO PRT" userId="S::licinio.sousa.prt_a@msft.cesae.pt::fd9f3b33-ebf7-4650-93c0-079c04263e4d" providerId="AD" clId="Web-{9B618B0C-20F5-2874-B772-63B7FA736773}" dt="2024-12-04T14:37:49.701" v="53" actId="20577"/>
          <ac:spMkLst>
            <pc:docMk/>
            <pc:sldMk cId="3380307422" sldId="258"/>
            <ac:spMk id="3" creationId="{0AE2B4C7-5B60-8D08-2918-291FBB9DD20D}"/>
          </ac:spMkLst>
        </pc:spChg>
      </pc:sldChg>
      <pc:sldChg chg="modSp new del">
        <pc:chgData name="Licínio Sousa - ALUNO PRT" userId="S::licinio.sousa.prt_a@msft.cesae.pt::fd9f3b33-ebf7-4650-93c0-079c04263e4d" providerId="AD" clId="Web-{9B618B0C-20F5-2874-B772-63B7FA736773}" dt="2024-12-04T14:38:04.686" v="57"/>
        <pc:sldMkLst>
          <pc:docMk/>
          <pc:sldMk cId="1504634512" sldId="259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8:01.185" v="56" actId="20577"/>
          <ac:spMkLst>
            <pc:docMk/>
            <pc:sldMk cId="1504634512" sldId="259"/>
            <ac:spMk id="2" creationId="{4BA579EE-DEFC-358B-7D5F-CD30BACB3C86}"/>
          </ac:spMkLst>
        </pc:spChg>
      </pc:sldChg>
      <pc:sldChg chg="modSp new">
        <pc:chgData name="Licínio Sousa - ALUNO PRT" userId="S::licinio.sousa.prt_a@msft.cesae.pt::fd9f3b33-ebf7-4650-93c0-079c04263e4d" providerId="AD" clId="Web-{9B618B0C-20F5-2874-B772-63B7FA736773}" dt="2024-12-04T14:38:25.139" v="66" actId="20577"/>
        <pc:sldMkLst>
          <pc:docMk/>
          <pc:sldMk cId="3168819994" sldId="259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8:25.139" v="66" actId="20577"/>
          <ac:spMkLst>
            <pc:docMk/>
            <pc:sldMk cId="3168819994" sldId="259"/>
            <ac:spMk id="2" creationId="{7081D5D4-ECF3-7E3C-432A-7823B15F6B44}"/>
          </ac:spMkLst>
        </pc:spChg>
      </pc:sldChg>
      <pc:sldChg chg="modSp new">
        <pc:chgData name="Licínio Sousa - ALUNO PRT" userId="S::licinio.sousa.prt_a@msft.cesae.pt::fd9f3b33-ebf7-4650-93c0-079c04263e4d" providerId="AD" clId="Web-{9B618B0C-20F5-2874-B772-63B7FA736773}" dt="2024-12-04T14:38:58.890" v="86" actId="20577"/>
        <pc:sldMkLst>
          <pc:docMk/>
          <pc:sldMk cId="3118506651" sldId="260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8:58.890" v="86" actId="20577"/>
          <ac:spMkLst>
            <pc:docMk/>
            <pc:sldMk cId="3118506651" sldId="260"/>
            <ac:spMk id="2" creationId="{72CBF4C7-3062-865E-B023-FE88CAB842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96323-482D-6BEB-B7C6-026954C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Look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software </a:t>
            </a:r>
            <a:r>
              <a:rPr lang="pt-PT" dirty="0" err="1"/>
              <a:t>developers</a:t>
            </a:r>
            <a:r>
              <a:rPr lang="pt-PT" dirty="0"/>
              <a:t> </a:t>
            </a:r>
            <a:r>
              <a:rPr lang="pt-PT" dirty="0" err="1"/>
              <a:t>approach</a:t>
            </a:r>
            <a:r>
              <a:rPr lang="pt-PT" dirty="0"/>
              <a:t> </a:t>
            </a:r>
            <a:r>
              <a:rPr lang="pt-PT" dirty="0" err="1"/>
              <a:t>problem-solving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AFFC47-2621-D7D0-C3A0-77269E99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366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06083-1AF5-9B7D-0279-76B940B7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We</a:t>
            </a:r>
            <a:r>
              <a:rPr lang="pt-PT" dirty="0"/>
              <a:t> can </a:t>
            </a:r>
            <a:r>
              <a:rPr lang="pt-PT" err="1"/>
              <a:t>follow</a:t>
            </a:r>
            <a:r>
              <a:rPr lang="pt-PT" dirty="0"/>
              <a:t> </a:t>
            </a:r>
            <a:r>
              <a:rPr lang="pt-PT" err="1"/>
              <a:t>these</a:t>
            </a:r>
            <a:r>
              <a:rPr lang="pt-PT" dirty="0"/>
              <a:t> 8 steps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E2B4C7-5B60-8D08-2918-291FBB9D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1: Define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Problem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pt-PT">
              <a:solidFill>
                <a:srgbClr val="1F1F1F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2: Research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Analyze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3: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Plan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Design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4: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Develop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a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Solution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5: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Validate</a:t>
            </a:r>
            <a:endParaRPr lang="pt-PT" dirty="0" err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6: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Iterate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Optimize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7: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Implement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Monitor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8: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Reflect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Document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38030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5266B-200C-F66C-8E30-1FBCBCFA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Understand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the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Problem</a:t>
            </a:r>
            <a:endParaRPr lang="pt-PT" dirty="0" err="1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D015C46-866A-FDB0-C0C3-FDA755380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Clarify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Requirements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5A7880-A531-6DA7-7F4F-9C8C6B8C1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Gather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detailed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about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endParaRPr lang="pt-PT" dirty="0" err="1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712CAA3-5140-DBF9-B260-2094263B8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0" dirty="0">
                <a:ea typeface="+mn-lt"/>
                <a:cs typeface="+mn-lt"/>
              </a:rPr>
              <a:t>Break </a:t>
            </a:r>
            <a:r>
              <a:rPr lang="pt-PT" b="0" dirty="0" err="1">
                <a:ea typeface="+mn-lt"/>
                <a:cs typeface="+mn-lt"/>
              </a:rPr>
              <a:t>Down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the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Problem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CEBBDF3-381F-196B-AD09-158AE7398E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divide complex problems into smaller to help with priorities.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4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6D9E-6843-028D-9F72-A5128FA5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+mj-lt"/>
                <a:cs typeface="+mj-lt"/>
              </a:rPr>
              <a:t>Research </a:t>
            </a:r>
            <a:r>
              <a:rPr lang="pt-PT" dirty="0" err="1">
                <a:ea typeface="+mj-lt"/>
                <a:cs typeface="+mj-lt"/>
              </a:rPr>
              <a:t>and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Analyze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691112-EAD3-B6E9-B35B-3E5AC16C2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Gather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Knowledge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 err="1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A623EF8-7529-46F3-80E3-7F8AFD5FC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Developers</a:t>
            </a:r>
            <a:r>
              <a:rPr lang="pt-PT" dirty="0">
                <a:ea typeface="+mn-lt"/>
                <a:cs typeface="+mn-lt"/>
              </a:rPr>
              <a:t> look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existing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documentation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technologies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similar </a:t>
            </a:r>
            <a:r>
              <a:rPr lang="pt-PT" dirty="0" err="1">
                <a:ea typeface="+mn-lt"/>
                <a:cs typeface="+mn-lt"/>
              </a:rPr>
              <a:t>problems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solutions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18EB339-9DC7-CDAD-BD97-B57F72BA2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Understand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Constraints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>
              <a:ea typeface="+mn-lt"/>
              <a:cs typeface="+mn-lt"/>
            </a:endParaRP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D6BBD8F-9A9C-DE94-3EC6-EA0C07C6A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identify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limitations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time, </a:t>
            </a:r>
            <a:r>
              <a:rPr lang="pt-PT" dirty="0" err="1">
                <a:ea typeface="+mn-lt"/>
                <a:cs typeface="+mn-lt"/>
              </a:rPr>
              <a:t>resources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dependencies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influence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solution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98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10590-4797-EFCC-2D5B-84DE1BB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Plan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and</a:t>
            </a:r>
            <a:r>
              <a:rPr lang="pt-PT" dirty="0">
                <a:ea typeface="+mj-lt"/>
                <a:cs typeface="+mj-lt"/>
              </a:rPr>
              <a:t> Design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8DD676-C496-667D-4293-68805DD85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Choose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the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Right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Tools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>
              <a:ea typeface="+mn-lt"/>
              <a:cs typeface="+mn-lt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76982F2-B5F3-1D09-C4E7-75DF6034C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Decide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programming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language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frameworks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libraries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suited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task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BAF77DB-5C83-FEA9-8E35-1E7D53178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0" dirty="0">
                <a:ea typeface="+mn-lt"/>
                <a:cs typeface="+mn-lt"/>
              </a:rPr>
              <a:t>Design </a:t>
            </a:r>
            <a:r>
              <a:rPr lang="pt-PT" b="0" dirty="0" err="1">
                <a:ea typeface="+mn-lt"/>
                <a:cs typeface="+mn-lt"/>
              </a:rPr>
              <a:t>the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Solution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2026E69-2A4D-3210-D520-FF3A175086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blueprint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flowcharts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pseudocode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architecture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diagrams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050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06F7D-2932-B5E4-36D4-AE808925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Develop</a:t>
            </a:r>
            <a:r>
              <a:rPr lang="pt-PT" dirty="0">
                <a:ea typeface="+mj-lt"/>
                <a:cs typeface="+mj-lt"/>
              </a:rPr>
              <a:t> a </a:t>
            </a:r>
            <a:r>
              <a:rPr lang="pt-PT" dirty="0" err="1">
                <a:ea typeface="+mj-lt"/>
                <a:cs typeface="+mj-lt"/>
              </a:rPr>
              <a:t>Solution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57AFE6-809A-2576-7E93-69212F3B0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Write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Clean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Code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E81436F-A85E-A50C-C409-AEB76C653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Emphasize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clarity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modularity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maintainability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codebase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AE58ECE-EE9D-B75B-6850-A5108FAE7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err="1"/>
              <a:t>Aplication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C37829D-24AC-21BE-88DD-217053CC84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Use </a:t>
            </a:r>
            <a:r>
              <a:rPr lang="pt-PT" dirty="0" err="1">
                <a:ea typeface="+mn-lt"/>
                <a:cs typeface="+mn-lt"/>
              </a:rPr>
              <a:t>tools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track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changes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collaborate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efficiently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33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F614E-E1F6-8A57-888C-63E9E9A1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Test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and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Validate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F95E24-4748-F7BF-CF6E-DDA4A1EE0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Internal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testing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031E49-46D2-9567-8965-F27E8887D1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Teste </a:t>
            </a:r>
            <a:r>
              <a:rPr lang="pt-PT" dirty="0" err="1"/>
              <a:t>the</a:t>
            </a:r>
            <a:r>
              <a:rPr lang="pt-PT" dirty="0"/>
              <a:t> individual </a:t>
            </a:r>
            <a:r>
              <a:rPr lang="pt-PT" dirty="0" err="1"/>
              <a:t>components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sure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as </a:t>
            </a:r>
            <a:r>
              <a:rPr lang="pt-PT" dirty="0" err="1"/>
              <a:t>espected</a:t>
            </a:r>
            <a:r>
              <a:rPr lang="pt-PT" dirty="0"/>
              <a:t>.</a:t>
            </a:r>
          </a:p>
          <a:p>
            <a:r>
              <a:rPr lang="pt-PT" dirty="0"/>
              <a:t>Teste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 </a:t>
            </a:r>
            <a:r>
              <a:rPr lang="pt-PT" dirty="0" err="1"/>
              <a:t>together</a:t>
            </a:r>
            <a:r>
              <a:rPr lang="pt-PT" dirty="0"/>
              <a:t> to </a:t>
            </a:r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problems</a:t>
            </a:r>
            <a:r>
              <a:rPr lang="pt-PT" dirty="0"/>
              <a:t> </a:t>
            </a:r>
            <a:r>
              <a:rPr lang="pt-PT" dirty="0" err="1"/>
              <a:t>appear</a:t>
            </a:r>
            <a:r>
              <a:rPr lang="pt-PT" dirty="0"/>
              <a:t>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9C2FF93-DD13-A1B1-4E35-F6F976AD5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0" dirty="0">
                <a:ea typeface="+mn-lt"/>
                <a:cs typeface="+mn-lt"/>
              </a:rPr>
              <a:t>Outside Testing:</a:t>
            </a:r>
            <a:endParaRPr lang="en-GB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FE48A9C-1DCC-8A79-D138-88411E90F4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Let</a:t>
            </a:r>
            <a:r>
              <a:rPr lang="pt-PT" dirty="0"/>
              <a:t> </a:t>
            </a:r>
            <a:r>
              <a:rPr lang="pt-PT" dirty="0" err="1"/>
              <a:t>end-users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to </a:t>
            </a:r>
            <a:r>
              <a:rPr lang="pt-PT" dirty="0" err="1"/>
              <a:t>have</a:t>
            </a:r>
            <a:r>
              <a:rPr lang="pt-PT" dirty="0"/>
              <a:t> more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intensive</a:t>
            </a:r>
            <a:r>
              <a:rPr lang="pt-PT" dirty="0"/>
              <a:t> test.</a:t>
            </a:r>
          </a:p>
          <a:p>
            <a:r>
              <a:rPr lang="pt-PT" dirty="0" err="1"/>
              <a:t>This</a:t>
            </a:r>
            <a:r>
              <a:rPr lang="pt-PT" dirty="0"/>
              <a:t> can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interface </a:t>
            </a:r>
            <a:r>
              <a:rPr lang="pt-PT" dirty="0" err="1"/>
              <a:t>stetics</a:t>
            </a:r>
            <a:r>
              <a:rPr lang="pt-PT" dirty="0"/>
              <a:t> to.</a:t>
            </a:r>
          </a:p>
        </p:txBody>
      </p:sp>
    </p:spTree>
    <p:extLst>
      <p:ext uri="{BB962C8B-B14F-4D97-AF65-F5344CB8AC3E}">
        <p14:creationId xmlns:p14="http://schemas.microsoft.com/office/powerpoint/2010/main" val="2087239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Look into how software developers approach problem-solving</vt:lpstr>
      <vt:lpstr>We can follow these 8 steps</vt:lpstr>
      <vt:lpstr>Understand the Problem</vt:lpstr>
      <vt:lpstr>Research and Analyze</vt:lpstr>
      <vt:lpstr>Plan and Design</vt:lpstr>
      <vt:lpstr>Develop a Solution</vt:lpstr>
      <vt:lpstr>Test and Validate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187</cp:revision>
  <dcterms:created xsi:type="dcterms:W3CDTF">2024-12-04T14:32:27Z</dcterms:created>
  <dcterms:modified xsi:type="dcterms:W3CDTF">2024-12-04T16:36:52Z</dcterms:modified>
</cp:coreProperties>
</file>