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466A84-B016-8E2E-ED03-52892A9B5F5C}" v="436" dt="2024-12-04T16:36:50.493"/>
    <p1510:client id="{9B618B0C-20F5-2874-B772-63B7FA736773}" v="97" dt="2024-12-04T14:38:58.890"/>
    <p1510:client id="{EF48EA08-D4D5-9958-D41A-1B1FB866786C}" v="49" dt="2024-12-05T11:58:47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cínio Sousa - ALUNO PRT" userId="S::licinio.sousa.prt_a@msft.cesae.pt::fd9f3b33-ebf7-4650-93c0-079c04263e4d" providerId="AD" clId="Web-{50466A84-B016-8E2E-ED03-52892A9B5F5C}"/>
    <pc:docChg chg="addSld delSld modSld">
      <pc:chgData name="Licínio Sousa - ALUNO PRT" userId="S::licinio.sousa.prt_a@msft.cesae.pt::fd9f3b33-ebf7-4650-93c0-079c04263e4d" providerId="AD" clId="Web-{50466A84-B016-8E2E-ED03-52892A9B5F5C}" dt="2024-12-04T16:36:26.242" v="422" actId="20577"/>
      <pc:docMkLst>
        <pc:docMk/>
      </pc:docMkLst>
      <pc:sldChg chg="modSp">
        <pc:chgData name="Licínio Sousa - ALUNO PRT" userId="S::licinio.sousa.prt_a@msft.cesae.pt::fd9f3b33-ebf7-4650-93c0-079c04263e4d" providerId="AD" clId="Web-{50466A84-B016-8E2E-ED03-52892A9B5F5C}" dt="2024-12-04T16:17:19.106" v="141" actId="20577"/>
        <pc:sldMkLst>
          <pc:docMk/>
          <pc:sldMk cId="3380307422" sldId="258"/>
        </pc:sldMkLst>
        <pc:spChg chg="mod">
          <ac:chgData name="Licínio Sousa - ALUNO PRT" userId="S::licinio.sousa.prt_a@msft.cesae.pt::fd9f3b33-ebf7-4650-93c0-079c04263e4d" providerId="AD" clId="Web-{50466A84-B016-8E2E-ED03-52892A9B5F5C}" dt="2024-12-04T14:46:51.239" v="48" actId="20577"/>
          <ac:spMkLst>
            <pc:docMk/>
            <pc:sldMk cId="3380307422" sldId="258"/>
            <ac:spMk id="2" creationId="{7E706083-1AF5-9B7D-0279-76B940B7BE83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17:19.106" v="141" actId="20577"/>
          <ac:spMkLst>
            <pc:docMk/>
            <pc:sldMk cId="3380307422" sldId="258"/>
            <ac:spMk id="3" creationId="{0AE2B4C7-5B60-8D08-2918-291FBB9DD20D}"/>
          </ac:spMkLst>
        </pc:spChg>
      </pc:sldChg>
      <pc:sldChg chg="addSp modSp new mod modClrScheme chgLayout">
        <pc:chgData name="Licínio Sousa - ALUNO PRT" userId="S::licinio.sousa.prt_a@msft.cesae.pt::fd9f3b33-ebf7-4650-93c0-079c04263e4d" providerId="AD" clId="Web-{50466A84-B016-8E2E-ED03-52892A9B5F5C}" dt="2024-12-04T16:20:55.301" v="172" actId="20577"/>
        <pc:sldMkLst>
          <pc:docMk/>
          <pc:sldMk cId="242648084" sldId="259"/>
        </pc:sldMkLst>
        <pc:spChg chg="mod ord">
          <ac:chgData name="Licínio Sousa - ALUNO PRT" userId="S::licinio.sousa.prt_a@msft.cesae.pt::fd9f3b33-ebf7-4650-93c0-079c04263e4d" providerId="AD" clId="Web-{50466A84-B016-8E2E-ED03-52892A9B5F5C}" dt="2024-12-04T16:09:44.682" v="126" actId="20577"/>
          <ac:spMkLst>
            <pc:docMk/>
            <pc:sldMk cId="242648084" sldId="259"/>
            <ac:spMk id="2" creationId="{9925266B-200C-F66C-8E30-1FBCBCFA600A}"/>
          </ac:spMkLst>
        </pc:spChg>
        <pc:spChg chg="mod ord">
          <ac:chgData name="Licínio Sousa - ALUNO PRT" userId="S::licinio.sousa.prt_a@msft.cesae.pt::fd9f3b33-ebf7-4650-93c0-079c04263e4d" providerId="AD" clId="Web-{50466A84-B016-8E2E-ED03-52892A9B5F5C}" dt="2024-12-04T16:19:26.188" v="144" actId="20577"/>
          <ac:spMkLst>
            <pc:docMk/>
            <pc:sldMk cId="242648084" sldId="259"/>
            <ac:spMk id="3" creationId="{6F5A7880-A531-6DA7-7F4F-9C8C6B8C1006}"/>
          </ac:spMkLst>
        </pc:spChg>
        <pc:spChg chg="add mod ord">
          <ac:chgData name="Licínio Sousa - ALUNO PRT" userId="S::licinio.sousa.prt_a@msft.cesae.pt::fd9f3b33-ebf7-4650-93c0-079c04263e4d" providerId="AD" clId="Web-{50466A84-B016-8E2E-ED03-52892A9B5F5C}" dt="2024-12-04T16:10:08.621" v="132" actId="20577"/>
          <ac:spMkLst>
            <pc:docMk/>
            <pc:sldMk cId="242648084" sldId="259"/>
            <ac:spMk id="4" creationId="{5D015C46-866A-FDB0-C0C3-FDA755380FF5}"/>
          </ac:spMkLst>
        </pc:spChg>
        <pc:spChg chg="add mod ord">
          <ac:chgData name="Licínio Sousa - ALUNO PRT" userId="S::licinio.sousa.prt_a@msft.cesae.pt::fd9f3b33-ebf7-4650-93c0-079c04263e4d" providerId="AD" clId="Web-{50466A84-B016-8E2E-ED03-52892A9B5F5C}" dt="2024-12-04T16:10:18.652" v="134" actId="20577"/>
          <ac:spMkLst>
            <pc:docMk/>
            <pc:sldMk cId="242648084" sldId="259"/>
            <ac:spMk id="5" creationId="{A712CAA3-5140-DBF9-B260-2094263B8B3D}"/>
          </ac:spMkLst>
        </pc:spChg>
        <pc:spChg chg="add mod ord">
          <ac:chgData name="Licínio Sousa - ALUNO PRT" userId="S::licinio.sousa.prt_a@msft.cesae.pt::fd9f3b33-ebf7-4650-93c0-079c04263e4d" providerId="AD" clId="Web-{50466A84-B016-8E2E-ED03-52892A9B5F5C}" dt="2024-12-04T16:20:55.301" v="172" actId="20577"/>
          <ac:spMkLst>
            <pc:docMk/>
            <pc:sldMk cId="242648084" sldId="259"/>
            <ac:spMk id="6" creationId="{2CEBBDF3-381F-196B-AD09-158AE7398E78}"/>
          </ac:spMkLst>
        </pc:spChg>
      </pc:sldChg>
      <pc:sldChg chg="addSp modSp del mod modClrScheme chgLayout">
        <pc:chgData name="Licínio Sousa - ALUNO PRT" userId="S::licinio.sousa.prt_a@msft.cesae.pt::fd9f3b33-ebf7-4650-93c0-079c04263e4d" providerId="AD" clId="Web-{50466A84-B016-8E2E-ED03-52892A9B5F5C}" dt="2024-12-04T14:49:15.151" v="70"/>
        <pc:sldMkLst>
          <pc:docMk/>
          <pc:sldMk cId="3168819994" sldId="259"/>
        </pc:sldMkLst>
        <pc:spChg chg="mod ord">
          <ac:chgData name="Licínio Sousa - ALUNO PRT" userId="S::licinio.sousa.prt_a@msft.cesae.pt::fd9f3b33-ebf7-4650-93c0-079c04263e4d" providerId="AD" clId="Web-{50466A84-B016-8E2E-ED03-52892A9B5F5C}" dt="2024-12-04T14:44:03.327" v="19"/>
          <ac:spMkLst>
            <pc:docMk/>
            <pc:sldMk cId="3168819994" sldId="259"/>
            <ac:spMk id="2" creationId="{7081D5D4-ECF3-7E3C-432A-7823B15F6B44}"/>
          </ac:spMkLst>
        </pc:spChg>
        <pc:spChg chg="mod ord">
          <ac:chgData name="Licínio Sousa - ALUNO PRT" userId="S::licinio.sousa.prt_a@msft.cesae.pt::fd9f3b33-ebf7-4650-93c0-079c04263e4d" providerId="AD" clId="Web-{50466A84-B016-8E2E-ED03-52892A9B5F5C}" dt="2024-12-04T14:44:03.327" v="19"/>
          <ac:spMkLst>
            <pc:docMk/>
            <pc:sldMk cId="3168819994" sldId="259"/>
            <ac:spMk id="3" creationId="{608CA7B8-FE12-EC3D-CC5D-50A8935F8E78}"/>
          </ac:spMkLst>
        </pc:spChg>
        <pc:spChg chg="add mod ord">
          <ac:chgData name="Licínio Sousa - ALUNO PRT" userId="S::licinio.sousa.prt_a@msft.cesae.pt::fd9f3b33-ebf7-4650-93c0-079c04263e4d" providerId="AD" clId="Web-{50466A84-B016-8E2E-ED03-52892A9B5F5C}" dt="2024-12-04T14:44:03.327" v="19"/>
          <ac:spMkLst>
            <pc:docMk/>
            <pc:sldMk cId="3168819994" sldId="259"/>
            <ac:spMk id="4" creationId="{CE020109-5844-D4E0-B3E4-93A8FDC9599C}"/>
          </ac:spMkLst>
        </pc:spChg>
        <pc:spChg chg="add mod ord">
          <ac:chgData name="Licínio Sousa - ALUNO PRT" userId="S::licinio.sousa.prt_a@msft.cesae.pt::fd9f3b33-ebf7-4650-93c0-079c04263e4d" providerId="AD" clId="Web-{50466A84-B016-8E2E-ED03-52892A9B5F5C}" dt="2024-12-04T14:44:03.327" v="19"/>
          <ac:spMkLst>
            <pc:docMk/>
            <pc:sldMk cId="3168819994" sldId="259"/>
            <ac:spMk id="5" creationId="{60ADB427-E2D5-B5DF-A39A-CE691D28E2E3}"/>
          </ac:spMkLst>
        </pc:spChg>
        <pc:spChg chg="add mod ord">
          <ac:chgData name="Licínio Sousa - ALUNO PRT" userId="S::licinio.sousa.prt_a@msft.cesae.pt::fd9f3b33-ebf7-4650-93c0-079c04263e4d" providerId="AD" clId="Web-{50466A84-B016-8E2E-ED03-52892A9B5F5C}" dt="2024-12-04T14:44:03.327" v="19"/>
          <ac:spMkLst>
            <pc:docMk/>
            <pc:sldMk cId="3168819994" sldId="259"/>
            <ac:spMk id="6" creationId="{79FA7502-8EB9-5D3F-DB2D-AC59224B3DAB}"/>
          </ac:spMkLst>
        </pc:spChg>
      </pc:sldChg>
      <pc:sldChg chg="addSp delSp modSp new del mod modClrScheme chgLayout">
        <pc:chgData name="Licínio Sousa - ALUNO PRT" userId="S::licinio.sousa.prt_a@msft.cesae.pt::fd9f3b33-ebf7-4650-93c0-079c04263e4d" providerId="AD" clId="Web-{50466A84-B016-8E2E-ED03-52892A9B5F5C}" dt="2024-12-04T16:08:22.242" v="122"/>
        <pc:sldMkLst>
          <pc:docMk/>
          <pc:sldMk cId="3785737187" sldId="259"/>
        </pc:sldMkLst>
        <pc:spChg chg="mod ord">
          <ac:chgData name="Licínio Sousa - ALUNO PRT" userId="S::licinio.sousa.prt_a@msft.cesae.pt::fd9f3b33-ebf7-4650-93c0-079c04263e4d" providerId="AD" clId="Web-{50466A84-B016-8E2E-ED03-52892A9B5F5C}" dt="2024-12-04T16:08:16.382" v="121"/>
          <ac:spMkLst>
            <pc:docMk/>
            <pc:sldMk cId="3785737187" sldId="259"/>
            <ac:spMk id="2" creationId="{267CA839-13BD-27E6-DADD-03B53DCF154D}"/>
          </ac:spMkLst>
        </pc:spChg>
        <pc:spChg chg="mod ord">
          <ac:chgData name="Licínio Sousa - ALUNO PRT" userId="S::licinio.sousa.prt_a@msft.cesae.pt::fd9f3b33-ebf7-4650-93c0-079c04263e4d" providerId="AD" clId="Web-{50466A84-B016-8E2E-ED03-52892A9B5F5C}" dt="2024-12-04T16:08:16.382" v="121"/>
          <ac:spMkLst>
            <pc:docMk/>
            <pc:sldMk cId="3785737187" sldId="259"/>
            <ac:spMk id="3" creationId="{BD8FD9E6-1A2A-EB21-22CA-3F403F6E642F}"/>
          </ac:spMkLst>
        </pc:spChg>
        <pc:spChg chg="add del mod ord">
          <ac:chgData name="Licínio Sousa - ALUNO PRT" userId="S::licinio.sousa.prt_a@msft.cesae.pt::fd9f3b33-ebf7-4650-93c0-079c04263e4d" providerId="AD" clId="Web-{50466A84-B016-8E2E-ED03-52892A9B5F5C}" dt="2024-12-04T16:08:16.382" v="121"/>
          <ac:spMkLst>
            <pc:docMk/>
            <pc:sldMk cId="3785737187" sldId="259"/>
            <ac:spMk id="4" creationId="{F7790769-D0F4-45F2-1B14-8EBED6D32947}"/>
          </ac:spMkLst>
        </pc:spChg>
        <pc:spChg chg="add del mod ord">
          <ac:chgData name="Licínio Sousa - ALUNO PRT" userId="S::licinio.sousa.prt_a@msft.cesae.pt::fd9f3b33-ebf7-4650-93c0-079c04263e4d" providerId="AD" clId="Web-{50466A84-B016-8E2E-ED03-52892A9B5F5C}" dt="2024-12-04T16:08:16.382" v="121"/>
          <ac:spMkLst>
            <pc:docMk/>
            <pc:sldMk cId="3785737187" sldId="259"/>
            <ac:spMk id="5" creationId="{07D178DD-6C8C-AFBF-9562-47D7DA446908}"/>
          </ac:spMkLst>
        </pc:spChg>
        <pc:spChg chg="add mod ord">
          <ac:chgData name="Licínio Sousa - ALUNO PRT" userId="S::licinio.sousa.prt_a@msft.cesae.pt::fd9f3b33-ebf7-4650-93c0-079c04263e4d" providerId="AD" clId="Web-{50466A84-B016-8E2E-ED03-52892A9B5F5C}" dt="2024-12-04T16:08:16.382" v="121"/>
          <ac:spMkLst>
            <pc:docMk/>
            <pc:sldMk cId="3785737187" sldId="259"/>
            <ac:spMk id="6" creationId="{F7B514F4-ACD2-87F1-A9DD-9ABAD4170AA8}"/>
          </ac:spMkLst>
        </pc:spChg>
      </pc:sldChg>
      <pc:sldChg chg="modSp del">
        <pc:chgData name="Licínio Sousa - ALUNO PRT" userId="S::licinio.sousa.prt_a@msft.cesae.pt::fd9f3b33-ebf7-4650-93c0-079c04263e4d" providerId="AD" clId="Web-{50466A84-B016-8E2E-ED03-52892A9B5F5C}" dt="2024-12-04T14:49:15.651" v="71"/>
        <pc:sldMkLst>
          <pc:docMk/>
          <pc:sldMk cId="3118506651" sldId="260"/>
        </pc:sldMkLst>
        <pc:spChg chg="mod">
          <ac:chgData name="Licínio Sousa - ALUNO PRT" userId="S::licinio.sousa.prt_a@msft.cesae.pt::fd9f3b33-ebf7-4650-93c0-079c04263e4d" providerId="AD" clId="Web-{50466A84-B016-8E2E-ED03-52892A9B5F5C}" dt="2024-12-04T14:39:52.520" v="0" actId="20577"/>
          <ac:spMkLst>
            <pc:docMk/>
            <pc:sldMk cId="3118506651" sldId="260"/>
            <ac:spMk id="2" creationId="{72CBF4C7-3062-865E-B023-FE88CAB84293}"/>
          </ac:spMkLst>
        </pc:spChg>
      </pc:sldChg>
      <pc:sldChg chg="modSp new">
        <pc:chgData name="Licínio Sousa - ALUNO PRT" userId="S::licinio.sousa.prt_a@msft.cesae.pt::fd9f3b33-ebf7-4650-93c0-079c04263e4d" providerId="AD" clId="Web-{50466A84-B016-8E2E-ED03-52892A9B5F5C}" dt="2024-12-04T16:22:34.742" v="185" actId="20577"/>
        <pc:sldMkLst>
          <pc:docMk/>
          <pc:sldMk cId="3909875166" sldId="260"/>
        </pc:sldMkLst>
        <pc:spChg chg="mod">
          <ac:chgData name="Licínio Sousa - ALUNO PRT" userId="S::licinio.sousa.prt_a@msft.cesae.pt::fd9f3b33-ebf7-4650-93c0-079c04263e4d" providerId="AD" clId="Web-{50466A84-B016-8E2E-ED03-52892A9B5F5C}" dt="2024-12-04T16:21:32.396" v="175" actId="20577"/>
          <ac:spMkLst>
            <pc:docMk/>
            <pc:sldMk cId="3909875166" sldId="260"/>
            <ac:spMk id="2" creationId="{E9D86D9E-6843-028D-9F72-A5128FA5EF58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21:47.959" v="181" actId="20577"/>
          <ac:spMkLst>
            <pc:docMk/>
            <pc:sldMk cId="3909875166" sldId="260"/>
            <ac:spMk id="3" creationId="{D1691112-EAD3-B6E9-B35B-3E5AC16C2650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22:11.132" v="183" actId="20577"/>
          <ac:spMkLst>
            <pc:docMk/>
            <pc:sldMk cId="3909875166" sldId="260"/>
            <ac:spMk id="4" creationId="{5A623EF8-7529-46F3-80E3-7F8AFD5FC010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21:44.194" v="179" actId="20577"/>
          <ac:spMkLst>
            <pc:docMk/>
            <pc:sldMk cId="3909875166" sldId="260"/>
            <ac:spMk id="5" creationId="{C18EB339-9DC7-CDAD-BD97-B57F72BA29BD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22:34.742" v="185" actId="20577"/>
          <ac:spMkLst>
            <pc:docMk/>
            <pc:sldMk cId="3909875166" sldId="260"/>
            <ac:spMk id="6" creationId="{3D6BBD8F-9A9C-DE94-3EC6-EA0C07C6A4B5}"/>
          </ac:spMkLst>
        </pc:spChg>
      </pc:sldChg>
      <pc:sldChg chg="modSp new">
        <pc:chgData name="Licínio Sousa - ALUNO PRT" userId="S::licinio.sousa.prt_a@msft.cesae.pt::fd9f3b33-ebf7-4650-93c0-079c04263e4d" providerId="AD" clId="Web-{50466A84-B016-8E2E-ED03-52892A9B5F5C}" dt="2024-12-04T16:26:02.813" v="198" actId="20577"/>
        <pc:sldMkLst>
          <pc:docMk/>
          <pc:sldMk cId="2070500094" sldId="261"/>
        </pc:sldMkLst>
        <pc:spChg chg="mod">
          <ac:chgData name="Licínio Sousa - ALUNO PRT" userId="S::licinio.sousa.prt_a@msft.cesae.pt::fd9f3b33-ebf7-4650-93c0-079c04263e4d" providerId="AD" clId="Web-{50466A84-B016-8E2E-ED03-52892A9B5F5C}" dt="2024-12-04T16:22:46.024" v="188" actId="20577"/>
          <ac:spMkLst>
            <pc:docMk/>
            <pc:sldMk cId="2070500094" sldId="261"/>
            <ac:spMk id="2" creationId="{61210590-4797-EFCC-2D5B-84DE1BB86A48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25:15.530" v="194" actId="20577"/>
          <ac:spMkLst>
            <pc:docMk/>
            <pc:sldMk cId="2070500094" sldId="261"/>
            <ac:spMk id="3" creationId="{D18DD676-C496-667D-4293-68805DD85177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25:52.875" v="196" actId="20577"/>
          <ac:spMkLst>
            <pc:docMk/>
            <pc:sldMk cId="2070500094" sldId="261"/>
            <ac:spMk id="4" creationId="{076982F2-B5F3-1D09-C4E7-75DF6034C9F8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23:00.915" v="192" actId="20577"/>
          <ac:spMkLst>
            <pc:docMk/>
            <pc:sldMk cId="2070500094" sldId="261"/>
            <ac:spMk id="5" creationId="{CBAF77DB-5C83-FEA9-8E35-1E7D531783D2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26:02.813" v="198" actId="20577"/>
          <ac:spMkLst>
            <pc:docMk/>
            <pc:sldMk cId="2070500094" sldId="261"/>
            <ac:spMk id="6" creationId="{62026E69-2A4D-3210-D520-FF3A17508638}"/>
          </ac:spMkLst>
        </pc:spChg>
      </pc:sldChg>
      <pc:sldChg chg="modSp new del">
        <pc:chgData name="Licínio Sousa - ALUNO PRT" userId="S::licinio.sousa.prt_a@msft.cesae.pt::fd9f3b33-ebf7-4650-93c0-079c04263e4d" providerId="AD" clId="Web-{50466A84-B016-8E2E-ED03-52892A9B5F5C}" dt="2024-12-04T14:49:16.041" v="72"/>
        <pc:sldMkLst>
          <pc:docMk/>
          <pc:sldMk cId="3350138338" sldId="261"/>
        </pc:sldMkLst>
        <pc:spChg chg="mod">
          <ac:chgData name="Licínio Sousa - ALUNO PRT" userId="S::licinio.sousa.prt_a@msft.cesae.pt::fd9f3b33-ebf7-4650-93c0-079c04263e4d" providerId="AD" clId="Web-{50466A84-B016-8E2E-ED03-52892A9B5F5C}" dt="2024-12-04T14:40:15.662" v="3" actId="20577"/>
          <ac:spMkLst>
            <pc:docMk/>
            <pc:sldMk cId="3350138338" sldId="261"/>
            <ac:spMk id="2" creationId="{31AB17EA-FDFA-4582-DF6F-71E1815B70C2}"/>
          </ac:spMkLst>
        </pc:spChg>
      </pc:sldChg>
      <pc:sldChg chg="modSp new">
        <pc:chgData name="Licínio Sousa - ALUNO PRT" userId="S::licinio.sousa.prt_a@msft.cesae.pt::fd9f3b33-ebf7-4650-93c0-079c04263e4d" providerId="AD" clId="Web-{50466A84-B016-8E2E-ED03-52892A9B5F5C}" dt="2024-12-04T16:27:30.066" v="218" actId="20577"/>
        <pc:sldMkLst>
          <pc:docMk/>
          <pc:sldMk cId="2333335182" sldId="262"/>
        </pc:sldMkLst>
        <pc:spChg chg="mod">
          <ac:chgData name="Licínio Sousa - ALUNO PRT" userId="S::licinio.sousa.prt_a@msft.cesae.pt::fd9f3b33-ebf7-4650-93c0-079c04263e4d" providerId="AD" clId="Web-{50466A84-B016-8E2E-ED03-52892A9B5F5C}" dt="2024-12-04T16:26:14.266" v="201" actId="20577"/>
          <ac:spMkLst>
            <pc:docMk/>
            <pc:sldMk cId="2333335182" sldId="262"/>
            <ac:spMk id="2" creationId="{8A106F7D-2932-B5E4-36D4-AE8089250B67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26:55.846" v="203" actId="20577"/>
          <ac:spMkLst>
            <pc:docMk/>
            <pc:sldMk cId="2333335182" sldId="262"/>
            <ac:spMk id="3" creationId="{7F57AFE6-809A-2576-7E93-69212F3B0FE2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27:02.549" v="205" actId="20577"/>
          <ac:spMkLst>
            <pc:docMk/>
            <pc:sldMk cId="2333335182" sldId="262"/>
            <ac:spMk id="4" creationId="{CE81436F-A85E-A50C-C409-AEB76C653111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27:23.519" v="216" actId="20577"/>
          <ac:spMkLst>
            <pc:docMk/>
            <pc:sldMk cId="2333335182" sldId="262"/>
            <ac:spMk id="5" creationId="{0AE58ECE-EE9D-B75B-6850-A5108FAE7AD5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27:30.066" v="218" actId="20577"/>
          <ac:spMkLst>
            <pc:docMk/>
            <pc:sldMk cId="2333335182" sldId="262"/>
            <ac:spMk id="6" creationId="{8C37829D-24AC-21BE-88DD-217053CC84D9}"/>
          </ac:spMkLst>
        </pc:spChg>
      </pc:sldChg>
      <pc:sldChg chg="modSp new del">
        <pc:chgData name="Licínio Sousa - ALUNO PRT" userId="S::licinio.sousa.prt_a@msft.cesae.pt::fd9f3b33-ebf7-4650-93c0-079c04263e4d" providerId="AD" clId="Web-{50466A84-B016-8E2E-ED03-52892A9B5F5C}" dt="2024-12-04T14:49:16.245" v="73"/>
        <pc:sldMkLst>
          <pc:docMk/>
          <pc:sldMk cId="2663491268" sldId="262"/>
        </pc:sldMkLst>
        <pc:spChg chg="mod">
          <ac:chgData name="Licínio Sousa - ALUNO PRT" userId="S::licinio.sousa.prt_a@msft.cesae.pt::fd9f3b33-ebf7-4650-93c0-079c04263e4d" providerId="AD" clId="Web-{50466A84-B016-8E2E-ED03-52892A9B5F5C}" dt="2024-12-04T14:40:24.553" v="6" actId="20577"/>
          <ac:spMkLst>
            <pc:docMk/>
            <pc:sldMk cId="2663491268" sldId="262"/>
            <ac:spMk id="2" creationId="{B6E432BE-9B11-155E-8C50-ECAC6E929F19}"/>
          </ac:spMkLst>
        </pc:spChg>
      </pc:sldChg>
      <pc:sldChg chg="modSp new del">
        <pc:chgData name="Licínio Sousa - ALUNO PRT" userId="S::licinio.sousa.prt_a@msft.cesae.pt::fd9f3b33-ebf7-4650-93c0-079c04263e4d" providerId="AD" clId="Web-{50466A84-B016-8E2E-ED03-52892A9B5F5C}" dt="2024-12-04T14:49:16.963" v="75"/>
        <pc:sldMkLst>
          <pc:docMk/>
          <pc:sldMk cId="1268585465" sldId="263"/>
        </pc:sldMkLst>
        <pc:spChg chg="mod">
          <ac:chgData name="Licínio Sousa - ALUNO PRT" userId="S::licinio.sousa.prt_a@msft.cesae.pt::fd9f3b33-ebf7-4650-93c0-079c04263e4d" providerId="AD" clId="Web-{50466A84-B016-8E2E-ED03-52892A9B5F5C}" dt="2024-12-04T14:40:49.069" v="12" actId="20577"/>
          <ac:spMkLst>
            <pc:docMk/>
            <pc:sldMk cId="1268585465" sldId="263"/>
            <ac:spMk id="2" creationId="{DCE46413-4DBF-4D5F-AB77-872144222D04}"/>
          </ac:spMkLst>
        </pc:spChg>
      </pc:sldChg>
      <pc:sldChg chg="modSp new">
        <pc:chgData name="Licínio Sousa - ALUNO PRT" userId="S::licinio.sousa.prt_a@msft.cesae.pt::fd9f3b33-ebf7-4650-93c0-079c04263e4d" providerId="AD" clId="Web-{50466A84-B016-8E2E-ED03-52892A9B5F5C}" dt="2024-12-04T16:36:26.242" v="422" actId="20577"/>
        <pc:sldMkLst>
          <pc:docMk/>
          <pc:sldMk cId="2087239754" sldId="263"/>
        </pc:sldMkLst>
        <pc:spChg chg="mod">
          <ac:chgData name="Licínio Sousa - ALUNO PRT" userId="S::licinio.sousa.prt_a@msft.cesae.pt::fd9f3b33-ebf7-4650-93c0-079c04263e4d" providerId="AD" clId="Web-{50466A84-B016-8E2E-ED03-52892A9B5F5C}" dt="2024-12-04T16:28:00.754" v="221" actId="20577"/>
          <ac:spMkLst>
            <pc:docMk/>
            <pc:sldMk cId="2087239754" sldId="263"/>
            <ac:spMk id="2" creationId="{B6EF614E-E1F6-8A57-888C-63E9E9A1A931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28:18.521" v="232" actId="20577"/>
          <ac:spMkLst>
            <pc:docMk/>
            <pc:sldMk cId="2087239754" sldId="263"/>
            <ac:spMk id="3" creationId="{ECF95E24-4748-F7BF-CF6E-DDA4A1EE01B9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30:19.291" v="299" actId="20577"/>
          <ac:spMkLst>
            <pc:docMk/>
            <pc:sldMk cId="2087239754" sldId="263"/>
            <ac:spMk id="4" creationId="{72031E49-46D2-9567-8965-F27E8887D1EB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28:38.490" v="236" actId="20577"/>
          <ac:spMkLst>
            <pc:docMk/>
            <pc:sldMk cId="2087239754" sldId="263"/>
            <ac:spMk id="5" creationId="{79C2FF93-DD13-A1B1-4E35-F6F976AD5903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36:26.242" v="422" actId="20577"/>
          <ac:spMkLst>
            <pc:docMk/>
            <pc:sldMk cId="2087239754" sldId="263"/>
            <ac:spMk id="6" creationId="{CFE48A9C-1DCC-8A79-D138-88411E90F46A}"/>
          </ac:spMkLst>
        </pc:spChg>
      </pc:sldChg>
      <pc:sldChg chg="modSp new del">
        <pc:chgData name="Licínio Sousa - ALUNO PRT" userId="S::licinio.sousa.prt_a@msft.cesae.pt::fd9f3b33-ebf7-4650-93c0-079c04263e4d" providerId="AD" clId="Web-{50466A84-B016-8E2E-ED03-52892A9B5F5C}" dt="2024-12-04T14:49:16.479" v="74"/>
        <pc:sldMkLst>
          <pc:docMk/>
          <pc:sldMk cId="350969215" sldId="264"/>
        </pc:sldMkLst>
        <pc:spChg chg="mod">
          <ac:chgData name="Licínio Sousa - ALUNO PRT" userId="S::licinio.sousa.prt_a@msft.cesae.pt::fd9f3b33-ebf7-4650-93c0-079c04263e4d" providerId="AD" clId="Web-{50466A84-B016-8E2E-ED03-52892A9B5F5C}" dt="2024-12-04T14:40:40.460" v="10" actId="20577"/>
          <ac:spMkLst>
            <pc:docMk/>
            <pc:sldMk cId="350969215" sldId="264"/>
            <ac:spMk id="2" creationId="{D9F0149B-196D-EED9-08CB-7ECD5217E837}"/>
          </ac:spMkLst>
        </pc:spChg>
      </pc:sldChg>
      <pc:sldChg chg="modSp new del">
        <pc:chgData name="Licínio Sousa - ALUNO PRT" userId="S::licinio.sousa.prt_a@msft.cesae.pt::fd9f3b33-ebf7-4650-93c0-079c04263e4d" providerId="AD" clId="Web-{50466A84-B016-8E2E-ED03-52892A9B5F5C}" dt="2024-12-04T14:49:17.416" v="76"/>
        <pc:sldMkLst>
          <pc:docMk/>
          <pc:sldMk cId="3619450477" sldId="265"/>
        </pc:sldMkLst>
        <pc:spChg chg="mod">
          <ac:chgData name="Licínio Sousa - ALUNO PRT" userId="S::licinio.sousa.prt_a@msft.cesae.pt::fd9f3b33-ebf7-4650-93c0-079c04263e4d" providerId="AD" clId="Web-{50466A84-B016-8E2E-ED03-52892A9B5F5C}" dt="2024-12-04T14:40:59.820" v="15" actId="20577"/>
          <ac:spMkLst>
            <pc:docMk/>
            <pc:sldMk cId="3619450477" sldId="265"/>
            <ac:spMk id="2" creationId="{6DDB3923-2F6E-DEB1-6803-FE3C6F4A920A}"/>
          </ac:spMkLst>
        </pc:spChg>
      </pc:sldChg>
      <pc:sldChg chg="modSp new del">
        <pc:chgData name="Licínio Sousa - ALUNO PRT" userId="S::licinio.sousa.prt_a@msft.cesae.pt::fd9f3b33-ebf7-4650-93c0-079c04263e4d" providerId="AD" clId="Web-{50466A84-B016-8E2E-ED03-52892A9B5F5C}" dt="2024-12-04T14:49:18.229" v="77"/>
        <pc:sldMkLst>
          <pc:docMk/>
          <pc:sldMk cId="3246932259" sldId="266"/>
        </pc:sldMkLst>
        <pc:spChg chg="mod">
          <ac:chgData name="Licínio Sousa - ALUNO PRT" userId="S::licinio.sousa.prt_a@msft.cesae.pt::fd9f3b33-ebf7-4650-93c0-079c04263e4d" providerId="AD" clId="Web-{50466A84-B016-8E2E-ED03-52892A9B5F5C}" dt="2024-12-04T14:41:55.197" v="18" actId="20577"/>
          <ac:spMkLst>
            <pc:docMk/>
            <pc:sldMk cId="3246932259" sldId="266"/>
            <ac:spMk id="2" creationId="{1FEC6C7E-BE52-3CD0-0D12-9A8A890A1832}"/>
          </ac:spMkLst>
        </pc:spChg>
      </pc:sldChg>
    </pc:docChg>
  </pc:docChgLst>
  <pc:docChgLst>
    <pc:chgData name="Licínio Sousa - ALUNO PRT" userId="S::licinio.sousa.prt_a@msft.cesae.pt::fd9f3b33-ebf7-4650-93c0-079c04263e4d" providerId="AD" clId="Web-{9B618B0C-20F5-2874-B772-63B7FA736773}"/>
    <pc:docChg chg="addSld delSld modSld">
      <pc:chgData name="Licínio Sousa - ALUNO PRT" userId="S::licinio.sousa.prt_a@msft.cesae.pt::fd9f3b33-ebf7-4650-93c0-079c04263e4d" providerId="AD" clId="Web-{9B618B0C-20F5-2874-B772-63B7FA736773}" dt="2024-12-04T14:38:58.890" v="86" actId="20577"/>
      <pc:docMkLst>
        <pc:docMk/>
      </pc:docMkLst>
      <pc:sldChg chg="delSp modSp del mod modClrScheme chgLayout">
        <pc:chgData name="Licínio Sousa - ALUNO PRT" userId="S::licinio.sousa.prt_a@msft.cesae.pt::fd9f3b33-ebf7-4650-93c0-079c04263e4d" providerId="AD" clId="Web-{9B618B0C-20F5-2874-B772-63B7FA736773}" dt="2024-12-04T14:33:43.427" v="7"/>
        <pc:sldMkLst>
          <pc:docMk/>
          <pc:sldMk cId="988977761" sldId="256"/>
        </pc:sldMkLst>
        <pc:spChg chg="mod ord">
          <ac:chgData name="Licínio Sousa - ALUNO PRT" userId="S::licinio.sousa.prt_a@msft.cesae.pt::fd9f3b33-ebf7-4650-93c0-079c04263e4d" providerId="AD" clId="Web-{9B618B0C-20F5-2874-B772-63B7FA736773}" dt="2024-12-04T14:33:00.629" v="2" actId="20577"/>
          <ac:spMkLst>
            <pc:docMk/>
            <pc:sldMk cId="988977761" sldId="256"/>
            <ac:spMk id="2" creationId="{00000000-0000-0000-0000-000000000000}"/>
          </ac:spMkLst>
        </pc:spChg>
        <pc:spChg chg="del">
          <ac:chgData name="Licínio Sousa - ALUNO PRT" userId="S::licinio.sousa.prt_a@msft.cesae.pt::fd9f3b33-ebf7-4650-93c0-079c04263e4d" providerId="AD" clId="Web-{9B618B0C-20F5-2874-B772-63B7FA736773}" dt="2024-12-04T14:32:48.613" v="0"/>
          <ac:spMkLst>
            <pc:docMk/>
            <pc:sldMk cId="988977761" sldId="256"/>
            <ac:spMk id="3" creationId="{00000000-0000-0000-0000-000000000000}"/>
          </ac:spMkLst>
        </pc:spChg>
      </pc:sldChg>
      <pc:sldChg chg="addSp modSp new mod modClrScheme chgLayout">
        <pc:chgData name="Licínio Sousa - ALUNO PRT" userId="S::licinio.sousa.prt_a@msft.cesae.pt::fd9f3b33-ebf7-4650-93c0-079c04263e4d" providerId="AD" clId="Web-{9B618B0C-20F5-2874-B772-63B7FA736773}" dt="2024-12-04T14:33:37.333" v="6" actId="20577"/>
        <pc:sldMkLst>
          <pc:docMk/>
          <pc:sldMk cId="573669488" sldId="257"/>
        </pc:sldMkLst>
        <pc:spChg chg="mod ord">
          <ac:chgData name="Licínio Sousa - ALUNO PRT" userId="S::licinio.sousa.prt_a@msft.cesae.pt::fd9f3b33-ebf7-4650-93c0-079c04263e4d" providerId="AD" clId="Web-{9B618B0C-20F5-2874-B772-63B7FA736773}" dt="2024-12-04T14:33:37.333" v="6" actId="20577"/>
          <ac:spMkLst>
            <pc:docMk/>
            <pc:sldMk cId="573669488" sldId="257"/>
            <ac:spMk id="2" creationId="{06296323-482D-6BEB-B7C6-026954C289C0}"/>
          </ac:spMkLst>
        </pc:spChg>
        <pc:spChg chg="add mod ord">
          <ac:chgData name="Licínio Sousa - ALUNO PRT" userId="S::licinio.sousa.prt_a@msft.cesae.pt::fd9f3b33-ebf7-4650-93c0-079c04263e4d" providerId="AD" clId="Web-{9B618B0C-20F5-2874-B772-63B7FA736773}" dt="2024-12-04T14:33:27.505" v="4"/>
          <ac:spMkLst>
            <pc:docMk/>
            <pc:sldMk cId="573669488" sldId="257"/>
            <ac:spMk id="3" creationId="{98AFFC47-2621-D7D0-C3A0-77269E994C26}"/>
          </ac:spMkLst>
        </pc:spChg>
      </pc:sldChg>
      <pc:sldChg chg="modSp new">
        <pc:chgData name="Licínio Sousa - ALUNO PRT" userId="S::licinio.sousa.prt_a@msft.cesae.pt::fd9f3b33-ebf7-4650-93c0-079c04263e4d" providerId="AD" clId="Web-{9B618B0C-20F5-2874-B772-63B7FA736773}" dt="2024-12-04T14:37:49.701" v="53" actId="20577"/>
        <pc:sldMkLst>
          <pc:docMk/>
          <pc:sldMk cId="3380307422" sldId="258"/>
        </pc:sldMkLst>
        <pc:spChg chg="mod">
          <ac:chgData name="Licínio Sousa - ALUNO PRT" userId="S::licinio.sousa.prt_a@msft.cesae.pt::fd9f3b33-ebf7-4650-93c0-079c04263e4d" providerId="AD" clId="Web-{9B618B0C-20F5-2874-B772-63B7FA736773}" dt="2024-12-04T14:36:55.902" v="48" actId="20577"/>
          <ac:spMkLst>
            <pc:docMk/>
            <pc:sldMk cId="3380307422" sldId="258"/>
            <ac:spMk id="2" creationId="{7E706083-1AF5-9B7D-0279-76B940B7BE83}"/>
          </ac:spMkLst>
        </pc:spChg>
        <pc:spChg chg="mod">
          <ac:chgData name="Licínio Sousa - ALUNO PRT" userId="S::licinio.sousa.prt_a@msft.cesae.pt::fd9f3b33-ebf7-4650-93c0-079c04263e4d" providerId="AD" clId="Web-{9B618B0C-20F5-2874-B772-63B7FA736773}" dt="2024-12-04T14:37:49.701" v="53" actId="20577"/>
          <ac:spMkLst>
            <pc:docMk/>
            <pc:sldMk cId="3380307422" sldId="258"/>
            <ac:spMk id="3" creationId="{0AE2B4C7-5B60-8D08-2918-291FBB9DD20D}"/>
          </ac:spMkLst>
        </pc:spChg>
      </pc:sldChg>
      <pc:sldChg chg="modSp new del">
        <pc:chgData name="Licínio Sousa - ALUNO PRT" userId="S::licinio.sousa.prt_a@msft.cesae.pt::fd9f3b33-ebf7-4650-93c0-079c04263e4d" providerId="AD" clId="Web-{9B618B0C-20F5-2874-B772-63B7FA736773}" dt="2024-12-04T14:38:04.686" v="57"/>
        <pc:sldMkLst>
          <pc:docMk/>
          <pc:sldMk cId="1504634512" sldId="259"/>
        </pc:sldMkLst>
        <pc:spChg chg="mod">
          <ac:chgData name="Licínio Sousa - ALUNO PRT" userId="S::licinio.sousa.prt_a@msft.cesae.pt::fd9f3b33-ebf7-4650-93c0-079c04263e4d" providerId="AD" clId="Web-{9B618B0C-20F5-2874-B772-63B7FA736773}" dt="2024-12-04T14:38:01.185" v="56" actId="20577"/>
          <ac:spMkLst>
            <pc:docMk/>
            <pc:sldMk cId="1504634512" sldId="259"/>
            <ac:spMk id="2" creationId="{4BA579EE-DEFC-358B-7D5F-CD30BACB3C86}"/>
          </ac:spMkLst>
        </pc:spChg>
      </pc:sldChg>
      <pc:sldChg chg="modSp new">
        <pc:chgData name="Licínio Sousa - ALUNO PRT" userId="S::licinio.sousa.prt_a@msft.cesae.pt::fd9f3b33-ebf7-4650-93c0-079c04263e4d" providerId="AD" clId="Web-{9B618B0C-20F5-2874-B772-63B7FA736773}" dt="2024-12-04T14:38:25.139" v="66" actId="20577"/>
        <pc:sldMkLst>
          <pc:docMk/>
          <pc:sldMk cId="3168819994" sldId="259"/>
        </pc:sldMkLst>
        <pc:spChg chg="mod">
          <ac:chgData name="Licínio Sousa - ALUNO PRT" userId="S::licinio.sousa.prt_a@msft.cesae.pt::fd9f3b33-ebf7-4650-93c0-079c04263e4d" providerId="AD" clId="Web-{9B618B0C-20F5-2874-B772-63B7FA736773}" dt="2024-12-04T14:38:25.139" v="66" actId="20577"/>
          <ac:spMkLst>
            <pc:docMk/>
            <pc:sldMk cId="3168819994" sldId="259"/>
            <ac:spMk id="2" creationId="{7081D5D4-ECF3-7E3C-432A-7823B15F6B44}"/>
          </ac:spMkLst>
        </pc:spChg>
      </pc:sldChg>
      <pc:sldChg chg="modSp new">
        <pc:chgData name="Licínio Sousa - ALUNO PRT" userId="S::licinio.sousa.prt_a@msft.cesae.pt::fd9f3b33-ebf7-4650-93c0-079c04263e4d" providerId="AD" clId="Web-{9B618B0C-20F5-2874-B772-63B7FA736773}" dt="2024-12-04T14:38:58.890" v="86" actId="20577"/>
        <pc:sldMkLst>
          <pc:docMk/>
          <pc:sldMk cId="3118506651" sldId="260"/>
        </pc:sldMkLst>
        <pc:spChg chg="mod">
          <ac:chgData name="Licínio Sousa - ALUNO PRT" userId="S::licinio.sousa.prt_a@msft.cesae.pt::fd9f3b33-ebf7-4650-93c0-079c04263e4d" providerId="AD" clId="Web-{9B618B0C-20F5-2874-B772-63B7FA736773}" dt="2024-12-04T14:38:58.890" v="86" actId="20577"/>
          <ac:spMkLst>
            <pc:docMk/>
            <pc:sldMk cId="3118506651" sldId="260"/>
            <ac:spMk id="2" creationId="{72CBF4C7-3062-865E-B023-FE88CAB84293}"/>
          </ac:spMkLst>
        </pc:spChg>
      </pc:sldChg>
    </pc:docChg>
  </pc:docChgLst>
  <pc:docChgLst>
    <pc:chgData name="Licínio Sousa - ALUNO PRT" userId="S::licinio.sousa.prt_a@msft.cesae.pt::fd9f3b33-ebf7-4650-93c0-079c04263e4d" providerId="AD" clId="Web-{EF48EA08-D4D5-9958-D41A-1B1FB866786C}"/>
    <pc:docChg chg="modSld">
      <pc:chgData name="Licínio Sousa - ALUNO PRT" userId="S::licinio.sousa.prt_a@msft.cesae.pt::fd9f3b33-ebf7-4650-93c0-079c04263e4d" providerId="AD" clId="Web-{EF48EA08-D4D5-9958-D41A-1B1FB866786C}" dt="2024-12-05T11:58:47.154" v="49" actId="20577"/>
      <pc:docMkLst>
        <pc:docMk/>
      </pc:docMkLst>
      <pc:sldChg chg="modSp">
        <pc:chgData name="Licínio Sousa - ALUNO PRT" userId="S::licinio.sousa.prt_a@msft.cesae.pt::fd9f3b33-ebf7-4650-93c0-079c04263e4d" providerId="AD" clId="Web-{EF48EA08-D4D5-9958-D41A-1B1FB866786C}" dt="2024-12-05T11:58:47.154" v="49" actId="20577"/>
        <pc:sldMkLst>
          <pc:docMk/>
          <pc:sldMk cId="573669488" sldId="257"/>
        </pc:sldMkLst>
        <pc:spChg chg="mod">
          <ac:chgData name="Licínio Sousa - ALUNO PRT" userId="S::licinio.sousa.prt_a@msft.cesae.pt::fd9f3b33-ebf7-4650-93c0-079c04263e4d" providerId="AD" clId="Web-{EF48EA08-D4D5-9958-D41A-1B1FB866786C}" dt="2024-12-05T11:58:47.154" v="49" actId="20577"/>
          <ac:spMkLst>
            <pc:docMk/>
            <pc:sldMk cId="573669488" sldId="257"/>
            <ac:spMk id="3" creationId="{98AFFC47-2621-D7D0-C3A0-77269E994C26}"/>
          </ac:spMkLst>
        </pc:spChg>
      </pc:sldChg>
      <pc:sldChg chg="modSp">
        <pc:chgData name="Licínio Sousa - ALUNO PRT" userId="S::licinio.sousa.prt_a@msft.cesae.pt::fd9f3b33-ebf7-4650-93c0-079c04263e4d" providerId="AD" clId="Web-{EF48EA08-D4D5-9958-D41A-1B1FB866786C}" dt="2024-12-05T11:28:46.655" v="27" actId="20577"/>
        <pc:sldMkLst>
          <pc:docMk/>
          <pc:sldMk cId="3380307422" sldId="258"/>
        </pc:sldMkLst>
        <pc:spChg chg="mod">
          <ac:chgData name="Licínio Sousa - ALUNO PRT" userId="S::licinio.sousa.prt_a@msft.cesae.pt::fd9f3b33-ebf7-4650-93c0-079c04263e4d" providerId="AD" clId="Web-{EF48EA08-D4D5-9958-D41A-1B1FB866786C}" dt="2024-12-05T11:28:46.655" v="27" actId="20577"/>
          <ac:spMkLst>
            <pc:docMk/>
            <pc:sldMk cId="3380307422" sldId="258"/>
            <ac:spMk id="3" creationId="{0AE2B4C7-5B60-8D08-2918-291FBB9DD2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05/12/2024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05/12/2024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05/12/2024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05/12/2024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05/12/2024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05/12/2024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05/12/2024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96323-482D-6BEB-B7C6-026954C2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Look </a:t>
            </a:r>
            <a:r>
              <a:rPr lang="pt-PT" dirty="0" err="1"/>
              <a:t>into</a:t>
            </a:r>
            <a:r>
              <a:rPr lang="pt-PT" dirty="0"/>
              <a:t> </a:t>
            </a:r>
            <a:r>
              <a:rPr lang="pt-PT" dirty="0" err="1"/>
              <a:t>how</a:t>
            </a:r>
            <a:r>
              <a:rPr lang="pt-PT" dirty="0"/>
              <a:t> software </a:t>
            </a:r>
            <a:r>
              <a:rPr lang="pt-PT" dirty="0" err="1"/>
              <a:t>developers</a:t>
            </a:r>
            <a:r>
              <a:rPr lang="pt-PT" dirty="0"/>
              <a:t> </a:t>
            </a:r>
            <a:r>
              <a:rPr lang="pt-PT" dirty="0" err="1"/>
              <a:t>approach</a:t>
            </a:r>
            <a:r>
              <a:rPr lang="pt-PT" dirty="0"/>
              <a:t> </a:t>
            </a:r>
            <a:r>
              <a:rPr lang="pt-PT" dirty="0" err="1"/>
              <a:t>problem-solving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8AFFC47-2621-D7D0-C3A0-77269E994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There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dirty="0" err="1">
                <a:ea typeface="+mn-lt"/>
                <a:cs typeface="+mn-lt"/>
              </a:rPr>
              <a:t>many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different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approaches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problem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solving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but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effective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8-step </a:t>
            </a:r>
            <a:r>
              <a:rPr lang="pt-PT" dirty="0" err="1">
                <a:ea typeface="+mn-lt"/>
                <a:cs typeface="+mn-lt"/>
              </a:rPr>
              <a:t>problem-solving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>
                <a:ea typeface="+mn-lt"/>
                <a:cs typeface="+mn-lt"/>
              </a:rPr>
              <a:t>process.</a:t>
            </a:r>
          </a:p>
          <a:p>
            <a:r>
              <a:rPr lang="pt-PT" err="1">
                <a:ea typeface="+mn-lt"/>
                <a:cs typeface="+mn-lt"/>
              </a:rPr>
              <a:t>This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process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structured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systematic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which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helps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ensure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problems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err="1">
                <a:ea typeface="+mn-lt"/>
                <a:cs typeface="+mn-lt"/>
              </a:rPr>
              <a:t>solved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efficiently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effectively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endParaRPr lang="pt-PT" dirty="0"/>
          </a:p>
          <a:p>
            <a:r>
              <a:rPr lang="pt-PT" err="1"/>
              <a:t>There</a:t>
            </a:r>
            <a:r>
              <a:rPr lang="pt-PT" dirty="0"/>
              <a:t> are </a:t>
            </a:r>
            <a:r>
              <a:rPr lang="pt-PT" err="1"/>
              <a:t>many</a:t>
            </a:r>
            <a:r>
              <a:rPr lang="pt-PT" dirty="0"/>
              <a:t> </a:t>
            </a:r>
            <a:r>
              <a:rPr lang="pt-PT" err="1"/>
              <a:t>different</a:t>
            </a:r>
            <a:r>
              <a:rPr lang="pt-PT" dirty="0"/>
              <a:t> </a:t>
            </a:r>
            <a:r>
              <a:rPr lang="pt-PT" err="1"/>
              <a:t>approaches</a:t>
            </a:r>
            <a:r>
              <a:rPr lang="pt-PT" dirty="0"/>
              <a:t>, </a:t>
            </a:r>
            <a:r>
              <a:rPr lang="pt-PT" err="1"/>
              <a:t>but</a:t>
            </a:r>
            <a:r>
              <a:rPr lang="pt-PT" dirty="0"/>
              <a:t> </a:t>
            </a:r>
            <a:r>
              <a:rPr lang="pt-PT" err="1"/>
              <a:t>one</a:t>
            </a:r>
            <a:r>
              <a:rPr lang="pt-PT" dirty="0"/>
              <a:t> </a:t>
            </a:r>
            <a:r>
              <a:rPr lang="pt-PT" err="1"/>
              <a:t>of</a:t>
            </a:r>
            <a:r>
              <a:rPr lang="pt-PT" dirty="0"/>
              <a:t> </a:t>
            </a:r>
            <a:r>
              <a:rPr lang="pt-PT" err="1"/>
              <a:t>the</a:t>
            </a:r>
            <a:r>
              <a:rPr lang="pt-PT" dirty="0"/>
              <a:t> </a:t>
            </a:r>
            <a:r>
              <a:rPr lang="pt-PT" err="1"/>
              <a:t>most</a:t>
            </a:r>
            <a:r>
              <a:rPr lang="pt-PT" dirty="0"/>
              <a:t> </a:t>
            </a:r>
            <a:r>
              <a:rPr lang="pt-PT" err="1"/>
              <a:t>effective</a:t>
            </a:r>
            <a:r>
              <a:rPr lang="pt-PT" dirty="0"/>
              <a:t> </a:t>
            </a:r>
            <a:r>
              <a:rPr lang="pt-PT" err="1"/>
              <a:t>is</a:t>
            </a:r>
            <a:r>
              <a:rPr lang="pt-PT" dirty="0"/>
              <a:t> </a:t>
            </a:r>
            <a:r>
              <a:rPr lang="pt-PT" err="1"/>
              <a:t>the</a:t>
            </a:r>
            <a:r>
              <a:rPr lang="pt-PT" dirty="0"/>
              <a:t> 8-step </a:t>
            </a:r>
            <a:r>
              <a:rPr lang="pt-PT" err="1"/>
              <a:t>problem-solving</a:t>
            </a:r>
            <a:r>
              <a:rPr lang="pt-PT"/>
              <a:t> process.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366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06083-1AF5-9B7D-0279-76B940B7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We</a:t>
            </a:r>
            <a:r>
              <a:rPr lang="pt-PT" dirty="0"/>
              <a:t> can </a:t>
            </a:r>
            <a:r>
              <a:rPr lang="pt-PT" err="1"/>
              <a:t>follow</a:t>
            </a:r>
            <a:r>
              <a:rPr lang="pt-PT" dirty="0"/>
              <a:t> </a:t>
            </a:r>
            <a:r>
              <a:rPr lang="pt-PT" err="1"/>
              <a:t>these</a:t>
            </a:r>
            <a:r>
              <a:rPr lang="pt-PT" dirty="0"/>
              <a:t> 8 steps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AE2B4C7-5B60-8D08-2918-291FBB9DD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Step 1: Define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Problem</a:t>
            </a: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.</a:t>
            </a:r>
            <a:endParaRPr lang="pt-PT">
              <a:solidFill>
                <a:srgbClr val="1F1F1F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Step 2: Research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and</a:t>
            </a: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Analyze</a:t>
            </a: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endParaRPr lang="pt-PT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Step 3: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Plan</a:t>
            </a: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and</a:t>
            </a: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 Design </a:t>
            </a:r>
            <a:endParaRPr lang="pt-PT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Step 4: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Develop</a:t>
            </a: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 a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Solution</a:t>
            </a: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endParaRPr lang="pt-PT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----------------------------------</a:t>
            </a:r>
          </a:p>
          <a:p>
            <a:pPr>
              <a:buFont typeface="Arial"/>
              <a:buChar char="•"/>
            </a:pP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Step 5: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Test</a:t>
            </a:r>
          </a:p>
          <a:p>
            <a:pPr>
              <a:buFont typeface="Arial"/>
              <a:buChar char="•"/>
            </a:pP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Step 6: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Optimize</a:t>
            </a: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endParaRPr lang="pt-PT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Step 7: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Implement</a:t>
            </a:r>
          </a:p>
          <a:p>
            <a:pPr>
              <a:buFont typeface="Arial"/>
              <a:buChar char="•"/>
            </a:pP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Step 8: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Document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338030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5266B-200C-F66C-8E30-1FBCBCFA6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ea typeface="+mj-lt"/>
                <a:cs typeface="+mj-lt"/>
              </a:rPr>
              <a:t>Understand</a:t>
            </a:r>
            <a:r>
              <a:rPr lang="pt-PT" dirty="0">
                <a:ea typeface="+mj-lt"/>
                <a:cs typeface="+mj-lt"/>
              </a:rPr>
              <a:t> </a:t>
            </a:r>
            <a:r>
              <a:rPr lang="pt-PT" dirty="0" err="1">
                <a:ea typeface="+mj-lt"/>
                <a:cs typeface="+mj-lt"/>
              </a:rPr>
              <a:t>the</a:t>
            </a:r>
            <a:r>
              <a:rPr lang="pt-PT" dirty="0">
                <a:ea typeface="+mj-lt"/>
                <a:cs typeface="+mj-lt"/>
              </a:rPr>
              <a:t> </a:t>
            </a:r>
            <a:r>
              <a:rPr lang="pt-PT" dirty="0" err="1">
                <a:ea typeface="+mj-lt"/>
                <a:cs typeface="+mj-lt"/>
              </a:rPr>
              <a:t>Problem</a:t>
            </a:r>
            <a:endParaRPr lang="pt-PT" dirty="0" err="1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D015C46-866A-FDB0-C0C3-FDA755380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0" dirty="0" err="1">
                <a:ea typeface="+mn-lt"/>
                <a:cs typeface="+mn-lt"/>
              </a:rPr>
              <a:t>Clarify</a:t>
            </a:r>
            <a:r>
              <a:rPr lang="pt-PT" b="0" dirty="0">
                <a:ea typeface="+mn-lt"/>
                <a:cs typeface="+mn-lt"/>
              </a:rPr>
              <a:t> </a:t>
            </a:r>
            <a:r>
              <a:rPr lang="pt-PT" b="0" dirty="0" err="1">
                <a:ea typeface="+mn-lt"/>
                <a:cs typeface="+mn-lt"/>
              </a:rPr>
              <a:t>Requirements</a:t>
            </a:r>
            <a:r>
              <a:rPr lang="pt-PT" b="0" dirty="0">
                <a:ea typeface="+mn-lt"/>
                <a:cs typeface="+mn-lt"/>
              </a:rPr>
              <a:t>: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5A7880-A531-6DA7-7F4F-9C8C6B8C10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Gather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detailed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information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about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problem</a:t>
            </a:r>
            <a:endParaRPr lang="pt-PT" dirty="0" err="1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712CAA3-5140-DBF9-B260-2094263B8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b="0" dirty="0">
                <a:ea typeface="+mn-lt"/>
                <a:cs typeface="+mn-lt"/>
              </a:rPr>
              <a:t>Break </a:t>
            </a:r>
            <a:r>
              <a:rPr lang="pt-PT" b="0" dirty="0" err="1">
                <a:ea typeface="+mn-lt"/>
                <a:cs typeface="+mn-lt"/>
              </a:rPr>
              <a:t>Down</a:t>
            </a:r>
            <a:r>
              <a:rPr lang="pt-PT" b="0" dirty="0">
                <a:ea typeface="+mn-lt"/>
                <a:cs typeface="+mn-lt"/>
              </a:rPr>
              <a:t> </a:t>
            </a:r>
            <a:r>
              <a:rPr lang="pt-PT" b="0" dirty="0" err="1">
                <a:ea typeface="+mn-lt"/>
                <a:cs typeface="+mn-lt"/>
              </a:rPr>
              <a:t>the</a:t>
            </a:r>
            <a:r>
              <a:rPr lang="pt-PT" b="0" dirty="0">
                <a:ea typeface="+mn-lt"/>
                <a:cs typeface="+mn-lt"/>
              </a:rPr>
              <a:t> </a:t>
            </a:r>
            <a:r>
              <a:rPr lang="pt-PT" b="0" dirty="0" err="1">
                <a:ea typeface="+mn-lt"/>
                <a:cs typeface="+mn-lt"/>
              </a:rPr>
              <a:t>Problem</a:t>
            </a:r>
            <a:r>
              <a:rPr lang="pt-PT" b="0" dirty="0">
                <a:ea typeface="+mn-lt"/>
                <a:cs typeface="+mn-lt"/>
              </a:rPr>
              <a:t>:</a:t>
            </a:r>
            <a:endParaRPr lang="pt-PT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CEBBDF3-381F-196B-AD09-158AE7398E7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divide complex problems into smaller to help with priorities.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64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86D9E-6843-028D-9F72-A5128FA5E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a typeface="+mj-lt"/>
                <a:cs typeface="+mj-lt"/>
              </a:rPr>
              <a:t>Research </a:t>
            </a:r>
            <a:r>
              <a:rPr lang="pt-PT" dirty="0" err="1">
                <a:ea typeface="+mj-lt"/>
                <a:cs typeface="+mj-lt"/>
              </a:rPr>
              <a:t>and</a:t>
            </a:r>
            <a:r>
              <a:rPr lang="pt-PT" dirty="0">
                <a:ea typeface="+mj-lt"/>
                <a:cs typeface="+mj-lt"/>
              </a:rPr>
              <a:t> </a:t>
            </a:r>
            <a:r>
              <a:rPr lang="pt-PT" dirty="0" err="1">
                <a:ea typeface="+mj-lt"/>
                <a:cs typeface="+mj-lt"/>
              </a:rPr>
              <a:t>Analyze</a:t>
            </a:r>
            <a:endParaRPr lang="pt-PT" dirty="0" err="1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1691112-EAD3-B6E9-B35B-3E5AC16C2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0" dirty="0" err="1">
                <a:ea typeface="+mn-lt"/>
                <a:cs typeface="+mn-lt"/>
              </a:rPr>
              <a:t>Gather</a:t>
            </a:r>
            <a:r>
              <a:rPr lang="pt-PT" b="0" dirty="0">
                <a:ea typeface="+mn-lt"/>
                <a:cs typeface="+mn-lt"/>
              </a:rPr>
              <a:t> </a:t>
            </a:r>
            <a:r>
              <a:rPr lang="pt-PT" b="0" dirty="0" err="1">
                <a:ea typeface="+mn-lt"/>
                <a:cs typeface="+mn-lt"/>
              </a:rPr>
              <a:t>Knowledge</a:t>
            </a:r>
            <a:r>
              <a:rPr lang="pt-PT" b="0" dirty="0">
                <a:ea typeface="+mn-lt"/>
                <a:cs typeface="+mn-lt"/>
              </a:rPr>
              <a:t>:</a:t>
            </a:r>
            <a:endParaRPr lang="pt-PT" dirty="0" err="1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A623EF8-7529-46F3-80E3-7F8AFD5FC0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Developers</a:t>
            </a:r>
            <a:r>
              <a:rPr lang="pt-PT" dirty="0">
                <a:ea typeface="+mn-lt"/>
                <a:cs typeface="+mn-lt"/>
              </a:rPr>
              <a:t> look </a:t>
            </a:r>
            <a:r>
              <a:rPr lang="pt-PT" dirty="0" err="1">
                <a:ea typeface="+mn-lt"/>
                <a:cs typeface="+mn-lt"/>
              </a:rPr>
              <a:t>into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existing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documentation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relevant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technologies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similar </a:t>
            </a:r>
            <a:r>
              <a:rPr lang="pt-PT" dirty="0" err="1">
                <a:ea typeface="+mn-lt"/>
                <a:cs typeface="+mn-lt"/>
              </a:rPr>
              <a:t>problems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their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solutions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18EB339-9DC7-CDAD-BD97-B57F72BA2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b="0" dirty="0" err="1">
                <a:ea typeface="+mn-lt"/>
                <a:cs typeface="+mn-lt"/>
              </a:rPr>
              <a:t>Understand</a:t>
            </a:r>
            <a:r>
              <a:rPr lang="pt-PT" b="0" dirty="0">
                <a:ea typeface="+mn-lt"/>
                <a:cs typeface="+mn-lt"/>
              </a:rPr>
              <a:t> </a:t>
            </a:r>
            <a:r>
              <a:rPr lang="pt-PT" b="0" dirty="0" err="1">
                <a:ea typeface="+mn-lt"/>
                <a:cs typeface="+mn-lt"/>
              </a:rPr>
              <a:t>Constraints</a:t>
            </a:r>
            <a:r>
              <a:rPr lang="pt-PT" b="0" dirty="0">
                <a:ea typeface="+mn-lt"/>
                <a:cs typeface="+mn-lt"/>
              </a:rPr>
              <a:t>:</a:t>
            </a:r>
            <a:endParaRPr lang="pt-PT" dirty="0">
              <a:ea typeface="+mn-lt"/>
              <a:cs typeface="+mn-lt"/>
            </a:endParaRP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D6BBD8F-9A9C-DE94-3EC6-EA0C07C6A4B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They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identify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limitations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like</a:t>
            </a:r>
            <a:r>
              <a:rPr lang="pt-PT" dirty="0">
                <a:ea typeface="+mn-lt"/>
                <a:cs typeface="+mn-lt"/>
              </a:rPr>
              <a:t> time, </a:t>
            </a:r>
            <a:r>
              <a:rPr lang="pt-PT" dirty="0" err="1">
                <a:ea typeface="+mn-lt"/>
                <a:cs typeface="+mn-lt"/>
              </a:rPr>
              <a:t>resources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technical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dependencies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influence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solution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0987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10590-4797-EFCC-2D5B-84DE1BB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ea typeface="+mj-lt"/>
                <a:cs typeface="+mj-lt"/>
              </a:rPr>
              <a:t>Plan</a:t>
            </a:r>
            <a:r>
              <a:rPr lang="pt-PT" dirty="0">
                <a:ea typeface="+mj-lt"/>
                <a:cs typeface="+mj-lt"/>
              </a:rPr>
              <a:t> </a:t>
            </a:r>
            <a:r>
              <a:rPr lang="pt-PT" dirty="0" err="1">
                <a:ea typeface="+mj-lt"/>
                <a:cs typeface="+mj-lt"/>
              </a:rPr>
              <a:t>and</a:t>
            </a:r>
            <a:r>
              <a:rPr lang="pt-PT" dirty="0">
                <a:ea typeface="+mj-lt"/>
                <a:cs typeface="+mj-lt"/>
              </a:rPr>
              <a:t> Design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18DD676-C496-667D-4293-68805DD851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0" dirty="0" err="1">
                <a:ea typeface="+mn-lt"/>
                <a:cs typeface="+mn-lt"/>
              </a:rPr>
              <a:t>Choose</a:t>
            </a:r>
            <a:r>
              <a:rPr lang="pt-PT" b="0" dirty="0">
                <a:ea typeface="+mn-lt"/>
                <a:cs typeface="+mn-lt"/>
              </a:rPr>
              <a:t> </a:t>
            </a:r>
            <a:r>
              <a:rPr lang="pt-PT" b="0" dirty="0" err="1">
                <a:ea typeface="+mn-lt"/>
                <a:cs typeface="+mn-lt"/>
              </a:rPr>
              <a:t>the</a:t>
            </a:r>
            <a:r>
              <a:rPr lang="pt-PT" b="0" dirty="0">
                <a:ea typeface="+mn-lt"/>
                <a:cs typeface="+mn-lt"/>
              </a:rPr>
              <a:t> </a:t>
            </a:r>
            <a:r>
              <a:rPr lang="pt-PT" b="0" dirty="0" err="1">
                <a:ea typeface="+mn-lt"/>
                <a:cs typeface="+mn-lt"/>
              </a:rPr>
              <a:t>Right</a:t>
            </a:r>
            <a:r>
              <a:rPr lang="pt-PT" b="0" dirty="0">
                <a:ea typeface="+mn-lt"/>
                <a:cs typeface="+mn-lt"/>
              </a:rPr>
              <a:t> </a:t>
            </a:r>
            <a:r>
              <a:rPr lang="pt-PT" b="0" dirty="0" err="1">
                <a:ea typeface="+mn-lt"/>
                <a:cs typeface="+mn-lt"/>
              </a:rPr>
              <a:t>Tools</a:t>
            </a:r>
            <a:r>
              <a:rPr lang="pt-PT" b="0" dirty="0">
                <a:ea typeface="+mn-lt"/>
                <a:cs typeface="+mn-lt"/>
              </a:rPr>
              <a:t>:</a:t>
            </a:r>
            <a:endParaRPr lang="pt-PT" dirty="0">
              <a:ea typeface="+mn-lt"/>
              <a:cs typeface="+mn-lt"/>
            </a:endParaRP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76982F2-B5F3-1D09-C4E7-75DF6034C9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ea typeface="+mn-lt"/>
                <a:cs typeface="+mn-lt"/>
              </a:rPr>
              <a:t>Decide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programming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language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frameworks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libraries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suited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task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BAF77DB-5C83-FEA9-8E35-1E7D53178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b="0" dirty="0">
                <a:ea typeface="+mn-lt"/>
                <a:cs typeface="+mn-lt"/>
              </a:rPr>
              <a:t>Design </a:t>
            </a:r>
            <a:r>
              <a:rPr lang="pt-PT" b="0" dirty="0" err="1">
                <a:ea typeface="+mn-lt"/>
                <a:cs typeface="+mn-lt"/>
              </a:rPr>
              <a:t>the</a:t>
            </a:r>
            <a:r>
              <a:rPr lang="pt-PT" b="0" dirty="0">
                <a:ea typeface="+mn-lt"/>
                <a:cs typeface="+mn-lt"/>
              </a:rPr>
              <a:t> </a:t>
            </a:r>
            <a:r>
              <a:rPr lang="pt-PT" b="0" dirty="0" err="1">
                <a:ea typeface="+mn-lt"/>
                <a:cs typeface="+mn-lt"/>
              </a:rPr>
              <a:t>Solution</a:t>
            </a:r>
            <a:r>
              <a:rPr lang="pt-PT" b="0" dirty="0">
                <a:ea typeface="+mn-lt"/>
                <a:cs typeface="+mn-lt"/>
              </a:rPr>
              <a:t>:</a:t>
            </a:r>
            <a:endParaRPr lang="pt-PT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2026E69-2A4D-3210-D520-FF3A1750863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Create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blueprint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flowcharts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pseudocode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architecture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diagrams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70500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06F7D-2932-B5E4-36D4-AE808925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ea typeface="+mj-lt"/>
                <a:cs typeface="+mj-lt"/>
              </a:rPr>
              <a:t>Develop</a:t>
            </a:r>
            <a:r>
              <a:rPr lang="pt-PT" dirty="0">
                <a:ea typeface="+mj-lt"/>
                <a:cs typeface="+mj-lt"/>
              </a:rPr>
              <a:t> a </a:t>
            </a:r>
            <a:r>
              <a:rPr lang="pt-PT" dirty="0" err="1">
                <a:ea typeface="+mj-lt"/>
                <a:cs typeface="+mj-lt"/>
              </a:rPr>
              <a:t>Solution</a:t>
            </a:r>
            <a:endParaRPr lang="pt-PT" dirty="0" err="1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F57AFE6-809A-2576-7E93-69212F3B0F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0" dirty="0" err="1">
                <a:ea typeface="+mn-lt"/>
                <a:cs typeface="+mn-lt"/>
              </a:rPr>
              <a:t>Write</a:t>
            </a:r>
            <a:r>
              <a:rPr lang="pt-PT" b="0" dirty="0">
                <a:ea typeface="+mn-lt"/>
                <a:cs typeface="+mn-lt"/>
              </a:rPr>
              <a:t> </a:t>
            </a:r>
            <a:r>
              <a:rPr lang="pt-PT" b="0" dirty="0" err="1">
                <a:ea typeface="+mn-lt"/>
                <a:cs typeface="+mn-lt"/>
              </a:rPr>
              <a:t>Clean</a:t>
            </a:r>
            <a:r>
              <a:rPr lang="pt-PT" b="0" dirty="0">
                <a:ea typeface="+mn-lt"/>
                <a:cs typeface="+mn-lt"/>
              </a:rPr>
              <a:t> </a:t>
            </a:r>
            <a:r>
              <a:rPr lang="pt-PT" b="0" dirty="0" err="1">
                <a:ea typeface="+mn-lt"/>
                <a:cs typeface="+mn-lt"/>
              </a:rPr>
              <a:t>Code</a:t>
            </a:r>
            <a:r>
              <a:rPr lang="pt-PT" b="0" dirty="0">
                <a:ea typeface="+mn-lt"/>
                <a:cs typeface="+mn-lt"/>
              </a:rPr>
              <a:t>: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E81436F-A85E-A50C-C409-AEB76C6531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Emphasize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clarity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modularity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maintainability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codebase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AE58ECE-EE9D-B75B-6850-A5108FAE7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 err="1"/>
              <a:t>Aplication</a:t>
            </a:r>
            <a:r>
              <a:rPr lang="pt-PT" dirty="0"/>
              <a:t> </a:t>
            </a:r>
            <a:r>
              <a:rPr lang="pt-PT" dirty="0" err="1"/>
              <a:t>control</a:t>
            </a:r>
            <a:r>
              <a:rPr lang="pt-PT" dirty="0"/>
              <a:t>: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C37829D-24AC-21BE-88DD-217053CC84D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ea typeface="+mn-lt"/>
                <a:cs typeface="+mn-lt"/>
              </a:rPr>
              <a:t>Use </a:t>
            </a:r>
            <a:r>
              <a:rPr lang="pt-PT" dirty="0" err="1">
                <a:ea typeface="+mn-lt"/>
                <a:cs typeface="+mn-lt"/>
              </a:rPr>
              <a:t>tools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like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Git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track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changes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collaborate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efficiently</a:t>
            </a:r>
            <a:r>
              <a:rPr lang="pt-PT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333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F614E-E1F6-8A57-888C-63E9E9A1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ea typeface="+mj-lt"/>
                <a:cs typeface="+mj-lt"/>
              </a:rPr>
              <a:t>Test</a:t>
            </a:r>
            <a:r>
              <a:rPr lang="pt-PT" dirty="0">
                <a:ea typeface="+mj-lt"/>
                <a:cs typeface="+mj-lt"/>
              </a:rPr>
              <a:t> </a:t>
            </a:r>
            <a:r>
              <a:rPr lang="pt-PT" dirty="0" err="1">
                <a:ea typeface="+mj-lt"/>
                <a:cs typeface="+mj-lt"/>
              </a:rPr>
              <a:t>and</a:t>
            </a:r>
            <a:r>
              <a:rPr lang="pt-PT" dirty="0">
                <a:ea typeface="+mj-lt"/>
                <a:cs typeface="+mj-lt"/>
              </a:rPr>
              <a:t> </a:t>
            </a:r>
            <a:r>
              <a:rPr lang="pt-PT" dirty="0" err="1">
                <a:ea typeface="+mj-lt"/>
                <a:cs typeface="+mj-lt"/>
              </a:rPr>
              <a:t>Validate</a:t>
            </a:r>
            <a:endParaRPr lang="pt-PT" dirty="0" err="1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CF95E24-4748-F7BF-CF6E-DDA4A1EE0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0" dirty="0" err="1">
                <a:ea typeface="+mn-lt"/>
                <a:cs typeface="+mn-lt"/>
              </a:rPr>
              <a:t>Internal</a:t>
            </a:r>
            <a:r>
              <a:rPr lang="pt-PT" b="0" dirty="0">
                <a:ea typeface="+mn-lt"/>
                <a:cs typeface="+mn-lt"/>
              </a:rPr>
              <a:t> </a:t>
            </a:r>
            <a:r>
              <a:rPr lang="pt-PT" b="0" dirty="0" err="1">
                <a:ea typeface="+mn-lt"/>
                <a:cs typeface="+mn-lt"/>
              </a:rPr>
              <a:t>testing</a:t>
            </a:r>
            <a:r>
              <a:rPr lang="pt-PT" b="0" dirty="0">
                <a:ea typeface="+mn-lt"/>
                <a:cs typeface="+mn-lt"/>
              </a:rPr>
              <a:t>: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2031E49-46D2-9567-8965-F27E8887D1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Teste </a:t>
            </a:r>
            <a:r>
              <a:rPr lang="pt-PT" dirty="0" err="1"/>
              <a:t>the</a:t>
            </a:r>
            <a:r>
              <a:rPr lang="pt-PT" dirty="0"/>
              <a:t> individual </a:t>
            </a:r>
            <a:r>
              <a:rPr lang="pt-PT" dirty="0" err="1"/>
              <a:t>components</a:t>
            </a:r>
            <a:r>
              <a:rPr lang="pt-PT" dirty="0"/>
              <a:t> to </a:t>
            </a:r>
            <a:r>
              <a:rPr lang="pt-PT" dirty="0" err="1"/>
              <a:t>make</a:t>
            </a:r>
            <a:r>
              <a:rPr lang="pt-PT" dirty="0"/>
              <a:t> </a:t>
            </a:r>
            <a:r>
              <a:rPr lang="pt-PT" dirty="0" err="1"/>
              <a:t>sure</a:t>
            </a:r>
            <a:r>
              <a:rPr lang="pt-PT" dirty="0"/>
              <a:t> </a:t>
            </a:r>
            <a:r>
              <a:rPr lang="pt-PT" dirty="0" err="1"/>
              <a:t>they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 as </a:t>
            </a:r>
            <a:r>
              <a:rPr lang="pt-PT" dirty="0" err="1"/>
              <a:t>espected</a:t>
            </a:r>
            <a:r>
              <a:rPr lang="pt-PT" dirty="0"/>
              <a:t>.</a:t>
            </a:r>
          </a:p>
          <a:p>
            <a:r>
              <a:rPr lang="pt-PT" dirty="0"/>
              <a:t>Teste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components</a:t>
            </a:r>
            <a:r>
              <a:rPr lang="pt-PT" dirty="0"/>
              <a:t> </a:t>
            </a:r>
            <a:r>
              <a:rPr lang="pt-PT" dirty="0" err="1"/>
              <a:t>together</a:t>
            </a:r>
            <a:r>
              <a:rPr lang="pt-PT" dirty="0"/>
              <a:t> to </a:t>
            </a:r>
            <a:r>
              <a:rPr lang="pt-PT" dirty="0" err="1"/>
              <a:t>see</a:t>
            </a:r>
            <a:r>
              <a:rPr lang="pt-PT" dirty="0"/>
              <a:t>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new</a:t>
            </a:r>
            <a:r>
              <a:rPr lang="pt-PT" dirty="0"/>
              <a:t> </a:t>
            </a:r>
            <a:r>
              <a:rPr lang="pt-PT" dirty="0" err="1"/>
              <a:t>problems</a:t>
            </a:r>
            <a:r>
              <a:rPr lang="pt-PT" dirty="0"/>
              <a:t> </a:t>
            </a:r>
            <a:r>
              <a:rPr lang="pt-PT" dirty="0" err="1"/>
              <a:t>appear</a:t>
            </a:r>
            <a:r>
              <a:rPr lang="pt-PT" dirty="0"/>
              <a:t>.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9C2FF93-DD13-A1B1-4E35-F6F976AD5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0" dirty="0">
                <a:ea typeface="+mn-lt"/>
                <a:cs typeface="+mn-lt"/>
              </a:rPr>
              <a:t>Outside Testing:</a:t>
            </a:r>
            <a:endParaRPr lang="en-GB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FE48A9C-1DCC-8A79-D138-88411E90F46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/>
              <a:t>Let</a:t>
            </a:r>
            <a:r>
              <a:rPr lang="pt-PT" dirty="0"/>
              <a:t> </a:t>
            </a:r>
            <a:r>
              <a:rPr lang="pt-PT" dirty="0" err="1"/>
              <a:t>end-users</a:t>
            </a:r>
            <a:r>
              <a:rPr lang="pt-PT" dirty="0"/>
              <a:t> </a:t>
            </a:r>
            <a:r>
              <a:rPr lang="pt-PT" dirty="0" err="1"/>
              <a:t>test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application</a:t>
            </a:r>
            <a:r>
              <a:rPr lang="pt-PT" dirty="0"/>
              <a:t> to </a:t>
            </a:r>
            <a:r>
              <a:rPr lang="pt-PT" dirty="0" err="1"/>
              <a:t>have</a:t>
            </a:r>
            <a:r>
              <a:rPr lang="pt-PT" dirty="0"/>
              <a:t> more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intensive</a:t>
            </a:r>
            <a:r>
              <a:rPr lang="pt-PT" dirty="0"/>
              <a:t> test.</a:t>
            </a:r>
          </a:p>
          <a:p>
            <a:r>
              <a:rPr lang="pt-PT" dirty="0" err="1"/>
              <a:t>This</a:t>
            </a:r>
            <a:r>
              <a:rPr lang="pt-PT" dirty="0"/>
              <a:t> can </a:t>
            </a:r>
            <a:r>
              <a:rPr lang="pt-PT" dirty="0" err="1"/>
              <a:t>help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interface </a:t>
            </a:r>
            <a:r>
              <a:rPr lang="pt-PT" dirty="0" err="1"/>
              <a:t>stetics</a:t>
            </a:r>
            <a:r>
              <a:rPr lang="pt-PT" dirty="0"/>
              <a:t> to.</a:t>
            </a:r>
          </a:p>
        </p:txBody>
      </p:sp>
    </p:spTree>
    <p:extLst>
      <p:ext uri="{BB962C8B-B14F-4D97-AF65-F5344CB8AC3E}">
        <p14:creationId xmlns:p14="http://schemas.microsoft.com/office/powerpoint/2010/main" val="2087239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8" baseType="lpstr">
      <vt:lpstr>Tema do Office</vt:lpstr>
      <vt:lpstr>Look into how software developers approach problem-solving</vt:lpstr>
      <vt:lpstr>We can follow these 8 steps</vt:lpstr>
      <vt:lpstr>Understand the Problem</vt:lpstr>
      <vt:lpstr>Research and Analyze</vt:lpstr>
      <vt:lpstr>Plan and Design</vt:lpstr>
      <vt:lpstr>Develop a Solution</vt:lpstr>
      <vt:lpstr>Test and Validate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210</cp:revision>
  <dcterms:created xsi:type="dcterms:W3CDTF">2024-12-04T14:32:27Z</dcterms:created>
  <dcterms:modified xsi:type="dcterms:W3CDTF">2024-12-05T11:58:47Z</dcterms:modified>
</cp:coreProperties>
</file>