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21338-4442-B015-CEC6-6AF94F99F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BC6B03-1E31-F8DE-1084-345E85504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EC43D-3B7E-01CC-21BB-8F27DDC6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509D-14D6-4A76-917D-5F6F1F2F8803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19EAAF-50F6-7327-D690-FE13E4D0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C64772-5010-CA77-DA59-5A347C3A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496F-A14F-4672-9546-16B26FF671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05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A3605-77A5-77E7-5A28-1B1C3153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9F2F65-5885-A6C9-DDEF-535BA4C79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D7F62-D684-E563-0034-482DDAE3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509D-14D6-4A76-917D-5F6F1F2F8803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102B35-F18A-0640-9FE2-BC924C80E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5EFE16-0B9A-B24D-85DD-289FFB9F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496F-A14F-4672-9546-16B26FF671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6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9D6BD1-051A-846A-FE88-5532259F0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506AEB-123C-BFFD-2AE4-5AA736621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655494-3CCD-6A43-ADDD-EFDA28D4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509D-14D6-4A76-917D-5F6F1F2F8803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E074DA-F4F0-F602-37B9-9CE74A22D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FBF587-3CD7-9750-1B73-C23C67BF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496F-A14F-4672-9546-16B26FF671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02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CDC22-96A1-3C6A-F633-50776BA6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8A59F-D972-4A9C-92C0-8E1E5E092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D75454-514F-8DF6-D5DF-5688E3CF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509D-14D6-4A76-917D-5F6F1F2F8803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306BB2-4478-9B0C-BD2E-BD57F4E8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B2A66-44BD-13B4-B3A0-3D4146CB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496F-A14F-4672-9546-16B26FF671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36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51BBF-0F41-CEEE-8C47-4DBB3A03D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99F6AA-155A-9111-6A0A-7960B1BFC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DD47B2-4990-3AB2-4659-261D7C76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509D-14D6-4A76-917D-5F6F1F2F8803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8C3A99-0C0B-8088-7061-B3920A53D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87563E-1169-72FA-0255-95321E02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496F-A14F-4672-9546-16B26FF671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82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C0BE0-1DAF-D707-82B5-7A395F55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30CC62-A259-E25F-F881-1C3286385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D90C59-6A3B-87D3-B6EF-3DEEEBAE8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BFE941-860B-B712-C258-910B09AD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509D-14D6-4A76-917D-5F6F1F2F8803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93AA0B-BACF-622B-D3E0-D3D772B7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B2580C-890C-9F33-C62C-A1845F84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496F-A14F-4672-9546-16B26FF671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3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FD942-815B-80D3-42E7-8BBE505CE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CD7235-7D01-E5BA-8F59-211A19ADD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8E2722-B24A-1011-390E-2668B96E7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83F43C-1215-78FF-B5C1-F48BD8E65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D2A5A6-9E12-B18F-6B72-3EC31E5B6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CB8B7DF-5AC3-2BEB-4181-7C9FA0EE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509D-14D6-4A76-917D-5F6F1F2F8803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0CDA975-C706-3559-BB28-E8A22D76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EF995D0-5A9B-4D2A-FF22-21B0332E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496F-A14F-4672-9546-16B26FF671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70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DA0AE-8F38-9614-AA6E-58C39218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0EA1EF4-DA98-8BAF-2FB3-C4B41499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509D-14D6-4A76-917D-5F6F1F2F8803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77BC38-1D81-F609-90CE-8E1F3E1E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EE5025-43FF-8886-35F5-74930352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496F-A14F-4672-9546-16B26FF671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6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D761BD0-ADBF-E135-4D2B-0CB831307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509D-14D6-4A76-917D-5F6F1F2F8803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1BAA94C-2547-861D-74CD-E76A6A84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0C3188-EEBB-0903-F644-3B38E138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496F-A14F-4672-9546-16B26FF671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66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A5F61-A66A-2768-5240-0D1923783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3A3730-917D-52AB-6245-8E5A64997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D64089-375F-5C59-837D-1735E4629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82B5BF-F1EE-A097-3B28-1D95876C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509D-14D6-4A76-917D-5F6F1F2F8803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55E97A-5422-7F25-72E4-C720ED40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0A4F88-F7C3-E981-6744-E81338E7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496F-A14F-4672-9546-16B26FF671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97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11C36-24CA-A675-DFBA-A071476BE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4272B36-FC23-177D-D2E5-B54D3C9BD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20569D-1BE7-B30E-6F73-B67B21A34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F754D1-B818-E800-8612-C3590044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509D-14D6-4A76-917D-5F6F1F2F8803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D7DF1C-55E6-9819-74E6-675279CA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DD19C1-F129-A194-BAFA-851FCC52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496F-A14F-4672-9546-16B26FF671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27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5FEFA06-814F-B657-DE78-B94F99521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6F0282-D62A-6438-68CC-2D1FF6BF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BBE02A-6E93-98D0-D6DE-D36A48488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FE509D-14D6-4A76-917D-5F6F1F2F8803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A62E2E-88B2-9ADA-0171-5307690EC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9FB801-1785-F486-7568-C75C6EDBC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D7496F-A14F-4672-9546-16B26FF671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37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DF54F-E2E0-04AF-E81B-CBB7F344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H</a:t>
            </a:r>
            <a:r>
              <a:rPr lang="pt-BR"/>
              <a:t>exagramas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CC3BBE-768E-DC7D-CA46-5437EA45A5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HEX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78E9AD-19D3-538F-2C52-6F31979108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0d324c</a:t>
            </a:r>
          </a:p>
          <a:p>
            <a:endParaRPr lang="pt-BR" dirty="0"/>
          </a:p>
          <a:p>
            <a:r>
              <a:rPr lang="pt-BR" dirty="0"/>
              <a:t>2f7790</a:t>
            </a:r>
          </a:p>
          <a:p>
            <a:endParaRPr lang="pt-BR" dirty="0"/>
          </a:p>
          <a:p>
            <a:r>
              <a:rPr lang="pt-BR" dirty="0"/>
              <a:t>acc051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A1BD25D-FADA-3F4F-E510-C63FAFAA5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BR" dirty="0"/>
              <a:t>COR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3E58CD34-46B7-8B3E-EBEB-BD2D55D58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948" y="3916283"/>
            <a:ext cx="3109975" cy="862171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92F7E314-309B-45B3-1A89-F504B960D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078" y="5109584"/>
            <a:ext cx="3133845" cy="775855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64BF6D1-D1E4-44D8-5704-079462A72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2078" y="2689320"/>
            <a:ext cx="3133845" cy="91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835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Hexagramas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LÍCIO MARTINS DE LIMA</dc:creator>
  <cp:lastModifiedBy>LÍCIO MARTINS DE LIMA</cp:lastModifiedBy>
  <cp:revision>2</cp:revision>
  <dcterms:created xsi:type="dcterms:W3CDTF">2024-10-14T06:09:53Z</dcterms:created>
  <dcterms:modified xsi:type="dcterms:W3CDTF">2024-10-18T18:31:58Z</dcterms:modified>
</cp:coreProperties>
</file>