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10A9C-F38E-4174-9A80-FDC6C67DF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Calendario virtual.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9A02A-11C8-40B8-A9AE-975289777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Por: cristina loza.</a:t>
            </a:r>
          </a:p>
        </p:txBody>
      </p:sp>
    </p:spTree>
    <p:extLst>
      <p:ext uri="{BB962C8B-B14F-4D97-AF65-F5344CB8AC3E}">
        <p14:creationId xmlns:p14="http://schemas.microsoft.com/office/powerpoint/2010/main" val="229312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C33B7-8490-4746-A67D-B77ADA53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EA5D7-0A27-4891-AD7B-3A8A0C20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La organización calendarizada de salones para evitar el que clases se empalmen y ayude a la optimización de selección de salones.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ED7A3D-FB4D-4A65-9AB7-ADA9AD13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264" y="3998500"/>
            <a:ext cx="3255736" cy="18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EA6F1-2990-490B-931C-9172E281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D76569-BA62-43D7-8EB8-FBE004AC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451" y="1874517"/>
            <a:ext cx="9559097" cy="4057306"/>
          </a:xfrm>
        </p:spPr>
      </p:pic>
    </p:spTree>
    <p:extLst>
      <p:ext uri="{BB962C8B-B14F-4D97-AF65-F5344CB8AC3E}">
        <p14:creationId xmlns:p14="http://schemas.microsoft.com/office/powerpoint/2010/main" val="14498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4F8D7-6478-4834-A5D4-AFC6C4C7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B186CF-959A-4024-866B-9B9029DC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910" y="1949635"/>
            <a:ext cx="2958730" cy="29587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8E12A0-ACE6-4FCB-9125-C6B88E3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04" y="1175633"/>
            <a:ext cx="5299982" cy="52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5425-AF34-4E89-8D21-40DE0A05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39924"/>
            <a:ext cx="10178322" cy="149213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42DF8A-7E2B-4931-A8F1-DBDA7207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211" y="1632056"/>
            <a:ext cx="9977578" cy="4147307"/>
          </a:xfrm>
        </p:spPr>
      </p:pic>
    </p:spTree>
    <p:extLst>
      <p:ext uri="{BB962C8B-B14F-4D97-AF65-F5344CB8AC3E}">
        <p14:creationId xmlns:p14="http://schemas.microsoft.com/office/powerpoint/2010/main" val="230689298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5095</TotalTime>
  <Words>32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Distintivo</vt:lpstr>
      <vt:lpstr>Calendario virtual.</vt:lpstr>
      <vt:lpstr>OBJETIVO: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Calendario virtual.</dc:title>
  <dc:creator>Cristina Loza</dc:creator>
  <cp:lastModifiedBy>Cristina Loza</cp:lastModifiedBy>
  <cp:revision>9</cp:revision>
  <dcterms:created xsi:type="dcterms:W3CDTF">2019-08-23T02:13:58Z</dcterms:created>
  <dcterms:modified xsi:type="dcterms:W3CDTF">2019-08-26T15:09:51Z</dcterms:modified>
</cp:coreProperties>
</file>