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1C896-05BF-4697-8933-2285D9C50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El proceso de cierre.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04A9F3-8301-4873-BCA9-4CF3CC649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By</a:t>
            </a:r>
            <a:r>
              <a:rPr lang="es-MX" dirty="0"/>
              <a:t>: Cristina Loza</a:t>
            </a:r>
          </a:p>
        </p:txBody>
      </p:sp>
    </p:spTree>
    <p:extLst>
      <p:ext uri="{BB962C8B-B14F-4D97-AF65-F5344CB8AC3E}">
        <p14:creationId xmlns:p14="http://schemas.microsoft.com/office/powerpoint/2010/main" val="158301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32646-27CF-496A-BDD2-F4543175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3" y="1981199"/>
            <a:ext cx="9613861" cy="3670903"/>
          </a:xfrm>
        </p:spPr>
        <p:txBody>
          <a:bodyPr/>
          <a:lstStyle/>
          <a:p>
            <a:r>
              <a:rPr lang="es-ES" dirty="0"/>
              <a:t>Descripción. El Informe de "Resultados y Cierre del Proyecto" incluye una evaluación global del desarrollo del proyecto, con el fin de reflejar la calidad y grado de satisfacción de los productos obtenidos, evolución del proyecto en tiempo, alcance, alineamiento con los objetivos iniciales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FE8B11-0A00-41D0-B0A7-3416466D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96" y="3692648"/>
            <a:ext cx="41052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0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2008C-8BCF-47A8-B0EF-ECA344DB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E0CD7BF-D196-436F-B1FA-DC4D02096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017" y="256510"/>
            <a:ext cx="11279965" cy="6344980"/>
          </a:xfrm>
        </p:spPr>
      </p:pic>
    </p:spTree>
    <p:extLst>
      <p:ext uri="{BB962C8B-B14F-4D97-AF65-F5344CB8AC3E}">
        <p14:creationId xmlns:p14="http://schemas.microsoft.com/office/powerpoint/2010/main" val="339681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93AEF-A492-41AB-97F2-950FE550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D7B09A-7CB1-43D3-BD8D-7C6AD473A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122" y="2106898"/>
            <a:ext cx="9920477" cy="4123572"/>
          </a:xfrm>
        </p:spPr>
      </p:pic>
    </p:spTree>
    <p:extLst>
      <p:ext uri="{BB962C8B-B14F-4D97-AF65-F5344CB8AC3E}">
        <p14:creationId xmlns:p14="http://schemas.microsoft.com/office/powerpoint/2010/main" val="32666532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25</TotalTime>
  <Words>59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Berlín</vt:lpstr>
      <vt:lpstr>El proceso de cierre.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 de cierre.</dc:title>
  <dc:creator>Cristina Loza</dc:creator>
  <cp:lastModifiedBy>Cristina Loza</cp:lastModifiedBy>
  <cp:revision>4</cp:revision>
  <dcterms:created xsi:type="dcterms:W3CDTF">2019-08-21T00:32:35Z</dcterms:created>
  <dcterms:modified xsi:type="dcterms:W3CDTF">2019-08-21T14:15:54Z</dcterms:modified>
</cp:coreProperties>
</file>