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6FA9-3A7D-4EAF-89DB-D19DB48C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8FDB77-E2C1-4C2F-AECB-365F52A50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2F775-F2AF-43D4-9F7D-F921ECC7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EA0F9-A037-402D-9E8C-BD8CB456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D40B8-5535-49E2-A2D5-5127F3AE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05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AF75-BA9D-41E5-A41C-A669AD96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B84FF4-715C-4529-99D7-CB27B816F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A2E6E-94BE-4311-B0D7-63CF6455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01E67-4B59-4F46-871B-6B8527FC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C6300-ACAF-45BC-BD53-AED443E5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66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6ED13A-5F9D-4DBC-AD45-AEA7A2FF7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479479-D8B0-4597-B8CC-0EC1244CA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199C9-BDCC-49C2-BDCA-32BCF5F6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094EC-21CA-41FE-B553-557B4221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987C9-8759-44CF-A925-40636AB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8C3B2-9B64-408B-B66A-B5C01344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D5E31-BA5A-42CA-B87D-B88FF4A5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C85D8C-4116-42C0-B76A-C592FC01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3AD0A-B0D2-46C4-9F89-8AFBC69E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0DA47-4BDF-477F-B356-4DF58E2A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6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C8254-ED20-4E9F-A058-5105AE15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C4056-CA78-44E9-A9BC-A3945873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D80A97-1C83-449B-9F72-00B59091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64C50-70C6-4639-8D4F-5A2C85E5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D4F9C5-4552-4732-BD25-5D514EAC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27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E9673-42A4-45A1-A441-FE094017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54B2B5-B0DF-4411-A334-ABDC81261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F10CCB-C829-4A2A-BC05-7E936DB77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1D1B57-3048-4ED2-B619-FE23C828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507D3A-FF0C-4471-964B-3AE4D5F4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6B0D1B-AC47-41BE-AA1E-8DEAA815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25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FA0E3-CC07-45AC-837D-3506383E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F3A891-2F81-4481-A67A-B6B34AAA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3B9856-10B0-498C-A8D0-C4BDABB2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0F4FED-DA86-4306-9394-F0E05438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A0AD53-E916-44A9-8768-575540DD8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C04D23-A9AE-4ED4-B251-71161A32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4B498F-B7FC-468F-AFC6-807E9E2D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641701-2BB4-4EF9-880C-833C65DC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68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4F3B7-62A4-40E7-A680-C9B644C9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78FAD0-E33D-4229-939D-D4E17D1B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199FC0-87A6-4ABF-89CF-7BFA7EF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58EA34-8BA5-4340-90B0-8E33CF4F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9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F2F0A8-D6E2-48F7-8412-91BCCA57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97AC07-66F5-49EE-9732-1B14A46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52AE05-EBC1-49E0-B748-F27E36C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7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F25C3-89E3-4924-9622-B08CD77B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4EA40-ABDC-4549-A713-B257F919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11E71-D9AB-47CD-AEBE-47E813A2B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8C6020-9FD5-4480-BC14-F0CED2E8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82318C-A738-4A1C-B0AB-2BDA3BC0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774B9-570F-44D4-9130-7B1EBDA3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789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381B5-7D88-46D7-BDBC-6F8996DB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00DEB1-16D1-4A76-B1D3-37D9BEE86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8F336B-63F1-49C5-AFCE-2F5F8A6FA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5F5DAA-6E5B-4C64-89CD-3B54908C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AB89F9-1164-4FE4-99E2-BACA1C9A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C1137F-DFF0-44FB-B929-446BEEE6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51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17000">
              <a:schemeClr val="accent5">
                <a:lumMod val="0"/>
                <a:lumOff val="100000"/>
              </a:schemeClr>
            </a:gs>
            <a:gs pos="58000">
              <a:schemeClr val="accent5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FA1AC0-8D11-4806-84F9-81674786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A10261-6543-4140-A5C9-1C3F0EEA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6F5EE-E8EC-4F9B-9D69-C41633AB8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5F29-8331-4363-ACB8-8264CABC824B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0231D-4A56-40BE-B456-6D826D822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77E77-B8AA-4AA4-AB20-65FE5334F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3E57-066B-4BC8-8A6A-06B4AF3A33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52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oi.es/blogs/mcalidadon/2014/12/19/la-edt-en-la-gestion-de-proyect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DBCA9-632F-4FD4-8AAA-D0C61C4AA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600" dirty="0">
                <a:hlinkClick r:id="rId2" tooltip="Permanent Link to La EDT en la Gestión de Proyectos"/>
              </a:rPr>
              <a:t>La EDT en la Gestión de Proyectos</a:t>
            </a:r>
            <a:endParaRPr lang="es-MX" sz="3600" b="1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Existen diversas herramientas de planificación  para la buena gestión de proyectos, definir alcance de los mismos, y los objetivos; sin embargo una adecuada definición de objetivos o alcance del producto no garantiza su  éxito, es preciso realizar el trabajo necesario (alcance) para lograr dichos  objetivos. Una herramienta muy útil para alcanzarlos , es definiendo el trabajo a realizar, lo que conlleva a descomponer el alcance y esto se logra con la  elaboración de la estructura desagregada de trabajos del proyecto (EDT) también conocida por su nombre en inglés Wok </a:t>
            </a:r>
            <a:r>
              <a:rPr lang="es-MX" dirty="0" err="1"/>
              <a:t>Breakdown</a:t>
            </a:r>
            <a:r>
              <a:rPr lang="es-MX" dirty="0"/>
              <a:t> </a:t>
            </a:r>
            <a:r>
              <a:rPr lang="es-MX" dirty="0" err="1"/>
              <a:t>Structure</a:t>
            </a:r>
            <a:r>
              <a:rPr lang="es-MX" dirty="0"/>
              <a:t> o WBS, es en  gestión de proyectos una descomposición jerárquica orientada al entregable, del trabajo a ser ejecutado por el equipo de proyecto, para cumplir con los objetivos de éste y crear los entregables requeridos.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58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1F06C24-F3C8-4ADB-899F-DE519E7DB062}"/>
              </a:ext>
            </a:extLst>
          </p:cNvPr>
          <p:cNvSpPr txBox="1"/>
          <p:nvPr/>
        </p:nvSpPr>
        <p:spPr>
          <a:xfrm>
            <a:off x="0" y="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Una vez que el alcance del proyecto ha sido definido se puede crear la EDT del proyecto, la cual puede ser ajustada a lo largo del mismo, esta herramienta debe asegurar que el proyecto incluye todo el trabajo necesario y no incluye trabajo innecesario. Además proporciona ayuda para monitorear que actividades son completadas y medir el progreso del proyecto.</a:t>
            </a:r>
          </a:p>
          <a:p>
            <a:pPr algn="just"/>
            <a:r>
              <a:rPr lang="es-MX" dirty="0"/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Para lograr desarrollar una Estructura desagregada de trabajo hay que tener en cuenta lo siguiente: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Identificar el entregable final del proyecto para así poder lograr el éxito.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Revisar los documentos que contienen el alcance del proyecto.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Definir los entregables previos necesarios para el proyecto.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Después de definida la EDT, revisar, ejecutar y controlar el proceso para obtener los resultados esperados.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097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98098-86DB-476F-AE4A-2BE09B91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/>
              <a:t>Hay otras herramientas que están ligada a la EDT como lo son:</a:t>
            </a:r>
          </a:p>
          <a:p>
            <a:pPr marL="0" indent="0" algn="just">
              <a:buNone/>
            </a:pPr>
            <a:r>
              <a:rPr lang="es-MX" dirty="0"/>
              <a:t>La estructura de descomposición organizacional (EDO </a:t>
            </a:r>
            <a:r>
              <a:rPr lang="es-MX" dirty="0" err="1"/>
              <a:t>Organizational</a:t>
            </a:r>
            <a:r>
              <a:rPr lang="es-MX" dirty="0"/>
              <a:t> </a:t>
            </a:r>
            <a:r>
              <a:rPr lang="es-MX" dirty="0" err="1"/>
              <a:t>Breakdown</a:t>
            </a:r>
            <a:r>
              <a:rPr lang="es-MX" dirty="0"/>
              <a:t> </a:t>
            </a:r>
            <a:r>
              <a:rPr lang="es-MX" dirty="0" err="1"/>
              <a:t>Structure</a:t>
            </a:r>
            <a:r>
              <a:rPr lang="es-MX" dirty="0"/>
              <a:t>)  que se usa para mostrar que componentes de trabajo han sido asignados y a que unidades de la organización.</a:t>
            </a:r>
          </a:p>
          <a:p>
            <a:pPr marL="0" indent="0" algn="just">
              <a:buNone/>
            </a:pPr>
            <a:r>
              <a:rPr lang="es-MX" dirty="0"/>
              <a:t> </a:t>
            </a:r>
          </a:p>
          <a:p>
            <a:pPr marL="0" indent="0" algn="just">
              <a:buNone/>
            </a:pPr>
            <a:r>
              <a:rPr lang="es-MX" dirty="0"/>
              <a:t>Los diagramas PERT los cuales se construyen en la fase de planificación y modelan el proyecto a partir del EDT.</a:t>
            </a:r>
          </a:p>
          <a:p>
            <a:pPr marL="0" indent="0" algn="just">
              <a:buNone/>
            </a:pPr>
            <a:r>
              <a:rPr lang="es-MX" dirty="0"/>
              <a:t> </a:t>
            </a:r>
          </a:p>
          <a:p>
            <a:pPr marL="0" indent="0" algn="just">
              <a:buNone/>
            </a:pPr>
            <a:r>
              <a:rPr lang="es-MX" dirty="0"/>
              <a:t>Los Diagramas Gantt los cuales muestran el resultado de la planificación del proyecto. En la ejecución de las actividades del EDT a lo largo del proyecto están sujetas al seguimiento y rastreo a lo largo del proyecto.</a:t>
            </a:r>
          </a:p>
          <a:p>
            <a:pPr marL="0" indent="0" algn="just">
              <a:buNone/>
            </a:pPr>
            <a:r>
              <a:rPr lang="es-MX" dirty="0"/>
              <a:t>La EDT es una herramienta fundamental en la gestión de proyectos y la utilizaría debido  Proporciona un marco, centrado en el producto, para la planificación, el control, y la asignación de responsabilidades.</a:t>
            </a:r>
          </a:p>
          <a:p>
            <a:pPr marL="0" indent="0" algn="just">
              <a:buNone/>
            </a:pPr>
            <a:r>
              <a:rPr lang="es-MX" dirty="0"/>
              <a:t>La estructura de descomposición de trabajo puede estar ilustrada en diversos órdenes o arreglos aquí un ejemplo para la producción de un software: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69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A56BB9-0CB3-4365-ABE3-EE57B342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Los Diagramas Gantt los cuales muestran el resultado de la planificación del proyecto. En la ejecución de las actividades del EDT a lo largo del proyecto están sujetas al seguimiento y rastreo a lo largo del proyecto.</a:t>
            </a:r>
          </a:p>
          <a:p>
            <a:pPr marL="0" indent="0" algn="just">
              <a:buNone/>
            </a:pPr>
            <a:r>
              <a:rPr lang="es-MX" dirty="0"/>
              <a:t>La EDT es una herramienta fundamental en la gestión de proyectos y la utilizaría debido  Proporciona un marco, centrado en el producto, para la planificación, el control, y la asignación de responsabilidades.</a:t>
            </a:r>
          </a:p>
          <a:p>
            <a:pPr marL="0" indent="0" algn="just">
              <a:buNone/>
            </a:pPr>
            <a:r>
              <a:rPr lang="es-MX" dirty="0"/>
              <a:t>La estructura de descomposición de trabajo puede estar ilustrada en diversos órdenes o arreglos aquí un ejemplo para la producción de un software: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818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04E0394-5501-4177-829D-DE51E8283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282" y="947259"/>
            <a:ext cx="10123435" cy="49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4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153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Maestro: Israel Jimenez Montelongo</dc:creator>
  <cp:lastModifiedBy>Maestro: Israel Jimenez Montelongo</cp:lastModifiedBy>
  <cp:revision>4</cp:revision>
  <dcterms:created xsi:type="dcterms:W3CDTF">2019-08-30T14:30:12Z</dcterms:created>
  <dcterms:modified xsi:type="dcterms:W3CDTF">2019-08-30T15:23:44Z</dcterms:modified>
</cp:coreProperties>
</file>