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7D30D-9A0E-4F9E-BA38-A48DEB9CC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C3161-979F-4374-8442-69AAAA46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F2F2C-C156-4623-94EB-BA9298E6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A3737-3973-412E-9720-BE07DC60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7C5B7-0505-4C8F-9B22-D0DE7072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1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F330F-6306-4A1C-A0A8-42D03D70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AB3470-072C-4CFF-B91A-B688C98F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EBF09-8702-4942-944E-CF75C651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2EF9C-874D-4CEA-A0E2-62A229E1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24F7D-489A-4CA8-93F2-B2F39714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5D9C70-D469-4DF3-B410-BE186FD3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FFEE8A-F1AF-45EB-939A-D5993E57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B27A3-12D7-4095-938F-4A390658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065B4-4C4F-4177-BE3E-D52BF988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7552F-C472-40DE-95E9-3842326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7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369C4-071D-4B2D-A047-6937FB41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1B3DB-D2CD-4A8B-B917-8806CDFB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5027F-47E5-4DFB-9115-8F2D85D8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2F5D1-7144-48E6-B2E0-FDDA55DE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C4D1E-E735-4AD4-A40F-9662C270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9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BA93-DEAC-4D9F-AC75-303C97D1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8408E2-6415-44C0-B724-11ACDA58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FC6CE-BCBC-4B9E-B3B7-C3BC05DC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E2F73-AD3E-4DDE-BD6D-A7F2475C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B80A7-5DED-4D16-A6F3-9AA891B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1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2986F-B13B-48F3-9596-13094975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A9BFA-B96D-4187-89FF-A51AA5BA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3BD39-A18A-4FB8-A74C-DABD91CF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31710-750A-4A83-8AE8-F3F95A4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184822-B100-4DC2-BEB6-AF6D1250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F21259-1187-4768-BF89-3D4C670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0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82CF2-AFA8-4C5F-9E50-ECC5102F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F48EE-8BA2-4D44-835F-151B93E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9D39C2-C9C4-41F7-BFE8-FAD344AE4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364EB4-031D-4D25-A923-564E76767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68130E-8782-42A0-A4A5-D01E04966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1C8E5C-440A-454C-923E-5E646F0B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56B7B-B260-4975-BCA5-6D38DC03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C2D2E8-E32C-4B16-867D-407B4767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7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4A1F-39B5-44D3-89BC-370B5AFC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4BCC13-70F6-4A06-9FB8-AF082452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BC970C-8783-4CF7-A09C-EF6958D0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2F9E8A-9C41-4448-9848-076E3558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77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3BE156-9093-42AB-8261-755E5C33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7CFCAC-1296-41BC-ABCB-AC4F1C1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9F8422-6B9A-4C5C-BE98-86F65EFF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73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F1B5-A2D6-45E5-8AF9-DF330599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3E15C-B51F-4118-AD4D-0B2BEC55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E8D313-8EF9-418C-81BA-443DAE3C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CB496-8574-48F4-9F2B-04FE758E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54DA86-B1AF-422E-B730-0752438B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68048-0DB0-4AB3-8E27-4A8CA6E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1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BAD89-B9F9-47DC-9087-EE74DE5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DA8B96-308F-4DF1-9553-578B21A5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71DA0-7A81-4633-9851-7AD5CE64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E5061-7F18-453F-B4ED-8E754FEC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82E2F-5FD0-4A20-AAB1-85636673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81235-8493-4DAE-805E-EEBD298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99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7000">
              <a:schemeClr val="accent5">
                <a:lumMod val="40000"/>
                <a:lumOff val="60000"/>
              </a:schemeClr>
            </a:gs>
            <a:gs pos="49000">
              <a:schemeClr val="accent6">
                <a:lumMod val="45000"/>
                <a:lumOff val="55000"/>
              </a:schemeClr>
            </a:gs>
            <a:gs pos="86000">
              <a:schemeClr val="accent6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269531-3D0B-4112-B71B-D00FF66D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DD496-DB80-4F1E-BEC3-9E6DB05B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F0458-1B56-4CCE-86EB-406C176C5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AACA-45A3-48E0-980C-7C948C60598B}" type="datetimeFigureOut">
              <a:rPr lang="es-MX" smtClean="0"/>
              <a:t>03/09/2019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F028D-1461-48E4-9325-96C715617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DB78D-204D-451B-A02D-DE4387A78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1E81-45F9-49BB-AA83-BD567C39B1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0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D83F2-F6EB-4F64-BD2A-FDB2D44BA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¿Qué es el análisis FODA?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8BCE2A-C9F8-4CDD-9E11-40683CA8C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8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ECE65-F071-48A4-8340-C9D8E1C0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El análisis FODA, también es conocido como matriz FODA. Es una herramienta diagnóstica de las situaciones internas y externas de una empresa u organización, la cual resulta de mucha utilidad por su practicidad y sencillez para la toma de decisiones tácticas y estratégicas a futuro</a:t>
            </a:r>
          </a:p>
        </p:txBody>
      </p:sp>
    </p:spTree>
    <p:extLst>
      <p:ext uri="{BB962C8B-B14F-4D97-AF65-F5344CB8AC3E}">
        <p14:creationId xmlns:p14="http://schemas.microsoft.com/office/powerpoint/2010/main" val="65282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9E60-D2E5-44CE-BB49-0667E890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¿Qué significan la sigla FODA?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E1C64-664A-4184-AD41-CC5D3756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La sigla FODA, DAFO, FADO, SWOT (en inglés), está compuesta por cuatro conceptos: fortaleza, oportunidades, debilidades y amenazas, cuyo objetivo es identificar y analizar las situaciones internas (fortalezas y debilidades) y externas (oportunidades y amenazas) de las organizaciones o empresas, esto con la finalidad de tomar buenas decisiones y trazar un buen futuro de estas.</a:t>
            </a:r>
          </a:p>
        </p:txBody>
      </p:sp>
    </p:spTree>
    <p:extLst>
      <p:ext uri="{BB962C8B-B14F-4D97-AF65-F5344CB8AC3E}">
        <p14:creationId xmlns:p14="http://schemas.microsoft.com/office/powerpoint/2010/main" val="210839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10885-BBBF-428D-9A31-88C843FD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EE915-C405-4F2E-B1FD-842CB6E5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fortalezas o puntos fuertes, son ventajas competitivas como las capacidades, recursos y posiciones alcanzadas, que deben y pueden servir para explotar oportunidades.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Las debilidades o puntos débiles, son una amenaza para la organización, pues limitan o reducen la capacidad de un efectivo desarrollo de las estrategia de la empresa, y deben ser controladas y superadas.</a:t>
            </a:r>
          </a:p>
        </p:txBody>
      </p:sp>
    </p:spTree>
    <p:extLst>
      <p:ext uri="{BB962C8B-B14F-4D97-AF65-F5344CB8AC3E}">
        <p14:creationId xmlns:p14="http://schemas.microsoft.com/office/powerpoint/2010/main" val="129482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A3A9-D5A7-452F-84A7-C40C0597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7809-1119-4ABB-822F-9C99B725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amenazas, son toda fuerza ajena a la organización, que puede impedir la implantación y organización de una estrategia, reduciendo su efectividad, o incrementando los riesgos de la misma.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Las oportunidades, son todo aquello que represente una posibilidad para mejorar la rentabilidad de la organización, y que pueda suponer una ventaja competitiva para la misma. 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187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A62C3-B6F8-4BFE-9220-89FC7931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Criterios para la aplicación y organización del formato FODA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FCD9F-3CD4-4233-808C-C8A40D94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“Los criterios para ubicar un dato o hecho en una de estas cuatro categorías son básicamente dos: si son internos o externos a la organización y si son convenientes o inconvenientes para la organización” (Jessie M. </a:t>
            </a:r>
            <a:r>
              <a:rPr lang="es-MX" dirty="0" err="1"/>
              <a:t>Orlich</a:t>
            </a:r>
            <a:r>
              <a:rPr lang="es-MX" dirty="0"/>
              <a:t>. 2014)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Las fortalezas y debilidades son la parte interna de la empresa y al momento de realizar el análisis de los recursos y capacidades de ésta,  se debe considerar una gran diversidad de factores referentes a aspectos de: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351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638F5-FF05-4D65-9B79-545B21A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06509-33F0-442E-95BC-0256D3A3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33" y="3003072"/>
            <a:ext cx="10515600" cy="4351338"/>
          </a:xfrm>
        </p:spPr>
        <p:txBody>
          <a:bodyPr/>
          <a:lstStyle/>
          <a:p>
            <a:pPr algn="ctr"/>
            <a:r>
              <a:rPr lang="es-MX" sz="4800" dirty="0"/>
              <a:t>Producción</a:t>
            </a:r>
          </a:p>
          <a:p>
            <a:pPr algn="ctr"/>
            <a:r>
              <a:rPr lang="es-MX" sz="4800" dirty="0"/>
              <a:t>Marketing</a:t>
            </a:r>
          </a:p>
          <a:p>
            <a:pPr algn="ctr"/>
            <a:r>
              <a:rPr lang="es-MX" sz="4800" dirty="0"/>
              <a:t>Financiación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11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2D6F9-0DD4-4978-8EE8-1F8D21FB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7D87D-B031-4F75-9163-2BEDEAA2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Las amenazas y las oportunidades  son elementos externos a la organización o empresa, las cuales   no puede controlar ni modificar pero sí superar, manejar y/o aprovechar, anticipándose a las mismas. Aquí entra en juego la flexibilidad y dinamicidad de la empresa u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9156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D788A-BBE5-4F18-9BAA-EE5B179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ejemplo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408309F-6845-45F5-8004-687C18553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363649"/>
            <a:ext cx="8412480" cy="5494351"/>
          </a:xfrm>
        </p:spPr>
      </p:pic>
    </p:spTree>
    <p:extLst>
      <p:ext uri="{BB962C8B-B14F-4D97-AF65-F5344CB8AC3E}">
        <p14:creationId xmlns:p14="http://schemas.microsoft.com/office/powerpoint/2010/main" val="239126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348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¿Qué es el análisis FODA?</vt:lpstr>
      <vt:lpstr>Presentación de PowerPoint</vt:lpstr>
      <vt:lpstr>¿Qué significan la sigla FODA?</vt:lpstr>
      <vt:lpstr>Presentación de PowerPoint</vt:lpstr>
      <vt:lpstr>Presentación de PowerPoint</vt:lpstr>
      <vt:lpstr>Criterios para la aplicación y organización del formato FODA</vt:lpstr>
      <vt:lpstr>Presentación de PowerPoint</vt:lpstr>
      <vt:lpstr>Presentación de PowerPoint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análisis FODA?</dc:title>
  <dc:creator>Maestro: Israel Jimenez Montelongo</dc:creator>
  <cp:lastModifiedBy>Maestro: Israel Jimenez Montelongo</cp:lastModifiedBy>
  <cp:revision>2</cp:revision>
  <dcterms:created xsi:type="dcterms:W3CDTF">2019-09-03T14:40:28Z</dcterms:created>
  <dcterms:modified xsi:type="dcterms:W3CDTF">2019-09-04T14:29:11Z</dcterms:modified>
</cp:coreProperties>
</file>