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10A9C-F38E-4174-9A80-FDC6C67DF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Calendario virtual.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9A02A-11C8-40B8-A9AE-975289777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Por: cristina loza.</a:t>
            </a:r>
          </a:p>
        </p:txBody>
      </p:sp>
    </p:spTree>
    <p:extLst>
      <p:ext uri="{BB962C8B-B14F-4D97-AF65-F5344CB8AC3E}">
        <p14:creationId xmlns:p14="http://schemas.microsoft.com/office/powerpoint/2010/main" val="229312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C33B7-8490-4746-A67D-B77ADA53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EA5D7-0A27-4891-AD7B-3A8A0C20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36" y="2090692"/>
            <a:ext cx="10178322" cy="3593591"/>
          </a:xfrm>
        </p:spPr>
        <p:txBody>
          <a:bodyPr>
            <a:normAutofit/>
          </a:bodyPr>
          <a:lstStyle/>
          <a:p>
            <a:r>
              <a:rPr lang="es-MX" sz="3200" dirty="0"/>
              <a:t>La organización calendarizada de salones para evitar el que las clases se vean empalmadas y ayude a la optimización de selección de salones.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ED7A3D-FB4D-4A65-9AB7-ADA9AD13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264" y="3998500"/>
            <a:ext cx="3255736" cy="18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EA6F1-2990-490B-931C-9172E281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¿Para que es?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D76569-BA62-43D7-8EB8-FBE004AC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219418"/>
            <a:ext cx="4144990" cy="1759318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C5B9E28-19B6-4B3B-9DF5-48632A257E40}"/>
              </a:ext>
            </a:extLst>
          </p:cNvPr>
          <p:cNvSpPr txBox="1"/>
          <p:nvPr/>
        </p:nvSpPr>
        <p:spPr>
          <a:xfrm>
            <a:off x="5805996" y="2352583"/>
            <a:ext cx="5672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aplicación será web, tentativamente será programada en Laravel, y ayudara principalmente a la organización en los horarios y clases así como plus podrás ver las instalaciones en un pequeño mapa 3D, con una implementación de realidad aumentada.</a:t>
            </a:r>
          </a:p>
        </p:txBody>
      </p:sp>
    </p:spTree>
    <p:extLst>
      <p:ext uri="{BB962C8B-B14F-4D97-AF65-F5344CB8AC3E}">
        <p14:creationId xmlns:p14="http://schemas.microsoft.com/office/powerpoint/2010/main" val="14498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4F8D7-6478-4834-A5D4-AFC6C4C7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Sera recursiva: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B186CF-959A-4024-866B-9B9029DC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65" y="2867487"/>
            <a:ext cx="2898560" cy="289856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8E12A0-ACE6-4FCB-9125-C6B88E3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81" y="2743200"/>
            <a:ext cx="3575460" cy="357546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F94E9D9-1977-4465-B883-16FFA0466F52}"/>
              </a:ext>
            </a:extLst>
          </p:cNvPr>
          <p:cNvSpPr txBox="1"/>
          <p:nvPr/>
        </p:nvSpPr>
        <p:spPr>
          <a:xfrm>
            <a:off x="1500326" y="1571348"/>
            <a:ext cx="749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Podrás disfrutar de ella en comodidad de tu computadora y una aplicación en tu celular. </a:t>
            </a:r>
          </a:p>
        </p:txBody>
      </p:sp>
    </p:spTree>
    <p:extLst>
      <p:ext uri="{BB962C8B-B14F-4D97-AF65-F5344CB8AC3E}">
        <p14:creationId xmlns:p14="http://schemas.microsoft.com/office/powerpoint/2010/main" val="172790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80B56-84F5-4FC3-B1C7-6EF8047AB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val="262347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03E1A9-41B1-4618-9CD0-9FCB0BB3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" y="106531"/>
            <a:ext cx="11501715" cy="66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3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202D2C-A76C-4B0A-868E-498B35BC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0"/>
            <a:ext cx="1125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9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26DD88-2B1C-4FCD-8DB6-E4682308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0"/>
            <a:ext cx="10857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0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5425-AF34-4E89-8D21-40DE0A05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39924"/>
            <a:ext cx="10178322" cy="149213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42DF8A-7E2B-4931-A8F1-DBDA7207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211" y="1632056"/>
            <a:ext cx="9977578" cy="4147307"/>
          </a:xfrm>
        </p:spPr>
      </p:pic>
    </p:spTree>
    <p:extLst>
      <p:ext uri="{BB962C8B-B14F-4D97-AF65-F5344CB8AC3E}">
        <p14:creationId xmlns:p14="http://schemas.microsoft.com/office/powerpoint/2010/main" val="230689298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5129</TotalTime>
  <Words>101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Distintivo</vt:lpstr>
      <vt:lpstr>Calendario virtual.</vt:lpstr>
      <vt:lpstr>OBJETIVO:</vt:lpstr>
      <vt:lpstr>¿Para que es?</vt:lpstr>
      <vt:lpstr>Sera recursiva:</vt:lpstr>
      <vt:lpstr>PROTOTIPO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Calendario virtual.</dc:title>
  <dc:creator>Cristina Loza</dc:creator>
  <cp:lastModifiedBy>Cristina Loza</cp:lastModifiedBy>
  <cp:revision>12</cp:revision>
  <dcterms:created xsi:type="dcterms:W3CDTF">2019-08-23T02:13:58Z</dcterms:created>
  <dcterms:modified xsi:type="dcterms:W3CDTF">2019-09-10T15:26:36Z</dcterms:modified>
</cp:coreProperties>
</file>