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Nómada Store</a:t>
            </a:r>
            <a:endParaRPr lang="en-US" dirty="0"/>
          </a:p>
        </p:txBody>
      </p:sp>
      <p:sp>
        <p:nvSpPr>
          <p:cNvPr id="3" name="Subtítulo 2"/>
          <p:cNvSpPr>
            <a:spLocks noGrp="1"/>
          </p:cNvSpPr>
          <p:nvPr>
            <p:ph type="subTitle" idx="1"/>
          </p:nvPr>
        </p:nvSpPr>
        <p:spPr/>
        <p:txBody>
          <a:bodyPr/>
          <a:lstStyle/>
          <a:p>
            <a:r>
              <a:rPr lang="es-MX" dirty="0" smtClean="0"/>
              <a:t>José Luis Tello Sosa</a:t>
            </a:r>
            <a:endParaRPr lang="en-US" dirty="0"/>
          </a:p>
        </p:txBody>
      </p:sp>
    </p:spTree>
    <p:extLst>
      <p:ext uri="{BB962C8B-B14F-4D97-AF65-F5344CB8AC3E}">
        <p14:creationId xmlns:p14="http://schemas.microsoft.com/office/powerpoint/2010/main" val="2598392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n-US" dirty="0"/>
          </a:p>
        </p:txBody>
      </p:sp>
      <p:sp>
        <p:nvSpPr>
          <p:cNvPr id="3" name="Marcador de contenido 2"/>
          <p:cNvSpPr>
            <a:spLocks noGrp="1"/>
          </p:cNvSpPr>
          <p:nvPr>
            <p:ph idx="1"/>
          </p:nvPr>
        </p:nvSpPr>
        <p:spPr>
          <a:xfrm>
            <a:off x="5118447" y="-846441"/>
            <a:ext cx="6281873" cy="5248622"/>
          </a:xfrm>
        </p:spPr>
        <p:txBody>
          <a:bodyPr/>
          <a:lstStyle/>
          <a:p>
            <a:r>
              <a:rPr lang="es-MX" dirty="0" smtClean="0"/>
              <a:t>Nómada Store es una tienda online de ropa y accesorios, que comprende de una app para iOS, Android y sistema web.</a:t>
            </a:r>
          </a:p>
          <a:p>
            <a:endParaRPr lang="en-US" dirty="0"/>
          </a:p>
        </p:txBody>
      </p:sp>
      <p:pic>
        <p:nvPicPr>
          <p:cNvPr id="1026" name="Picture 2" descr="Resultado de imagen para mo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220" y="3749038"/>
            <a:ext cx="4996543" cy="26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49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¿Qué buscamos?</a:t>
            </a:r>
            <a:endParaRPr lang="en-US" dirty="0"/>
          </a:p>
        </p:txBody>
      </p:sp>
      <p:sp>
        <p:nvSpPr>
          <p:cNvPr id="3" name="Marcador de contenido 2"/>
          <p:cNvSpPr>
            <a:spLocks noGrp="1"/>
          </p:cNvSpPr>
          <p:nvPr>
            <p:ph idx="1"/>
          </p:nvPr>
        </p:nvSpPr>
        <p:spPr>
          <a:xfrm>
            <a:off x="5157635" y="2658112"/>
            <a:ext cx="6281873" cy="5248622"/>
          </a:xfrm>
        </p:spPr>
        <p:txBody>
          <a:bodyPr/>
          <a:lstStyle/>
          <a:p>
            <a:r>
              <a:rPr lang="es-MX" dirty="0" smtClean="0"/>
              <a:t>Buscamos los mejores diseños de marcas y diseñadores mexicanos e independientes principalmente, así cómo de algunas de las mejores marcas de ropa mexicanas, siempre buscando ayudar a aumentar el comercio y consumo nacional.</a:t>
            </a:r>
            <a:endParaRPr lang="en-US" dirty="0"/>
          </a:p>
        </p:txBody>
      </p:sp>
      <p:pic>
        <p:nvPicPr>
          <p:cNvPr id="2050" name="Picture 2" descr="Resultado de imagen para moda mexic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363" y="991410"/>
            <a:ext cx="4072361" cy="27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09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vendemos?</a:t>
            </a:r>
            <a:endParaRPr lang="en-US" dirty="0"/>
          </a:p>
        </p:txBody>
      </p:sp>
      <p:sp>
        <p:nvSpPr>
          <p:cNvPr id="3" name="Marcador de contenido 2"/>
          <p:cNvSpPr>
            <a:spLocks noGrp="1"/>
          </p:cNvSpPr>
          <p:nvPr>
            <p:ph idx="1"/>
          </p:nvPr>
        </p:nvSpPr>
        <p:spPr>
          <a:xfrm>
            <a:off x="5262139" y="332923"/>
            <a:ext cx="6281873" cy="2815225"/>
          </a:xfrm>
        </p:spPr>
        <p:txBody>
          <a:bodyPr/>
          <a:lstStyle/>
          <a:p>
            <a:r>
              <a:rPr lang="es-MX" dirty="0" smtClean="0"/>
              <a:t>No sólo vendemos ropa y accesorios, vendemos momentos únicos llevados a cada rincón del planeta, vendemos una experiencia única, segura y divertida de comprar por internet y todo esto apoyando al comercio mexicano. ¡Moda de México para el mundo!</a:t>
            </a:r>
            <a:endParaRPr lang="en-US" dirty="0"/>
          </a:p>
        </p:txBody>
      </p:sp>
      <p:pic>
        <p:nvPicPr>
          <p:cNvPr id="6146" name="Picture 2" descr="Resultado de imagen para moda mexic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226" y="3043646"/>
            <a:ext cx="5133506" cy="316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1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nació esta idea?</a:t>
            </a:r>
            <a:endParaRPr lang="en-US" dirty="0"/>
          </a:p>
        </p:txBody>
      </p:sp>
      <p:sp>
        <p:nvSpPr>
          <p:cNvPr id="3" name="Marcador de contenido 2"/>
          <p:cNvSpPr>
            <a:spLocks noGrp="1"/>
          </p:cNvSpPr>
          <p:nvPr>
            <p:ph idx="1"/>
          </p:nvPr>
        </p:nvSpPr>
        <p:spPr>
          <a:xfrm>
            <a:off x="5784652" y="0"/>
            <a:ext cx="6281873" cy="3194048"/>
          </a:xfrm>
        </p:spPr>
        <p:txBody>
          <a:bodyPr/>
          <a:lstStyle/>
          <a:p>
            <a:r>
              <a:rPr lang="es-MX" dirty="0" smtClean="0"/>
              <a:t>Esta idea no es sólo un proyecto escolar está basada en una idea de negocio que ya se tenía con anterioridad, pero se aprovechó la materia de análisis de proyectos informáticos y se combinó con la necesidad de hacer la tesis de la carrera en ingeniería en sistemas computacionales.</a:t>
            </a:r>
            <a:endParaRPr lang="en-US" dirty="0"/>
          </a:p>
        </p:txBody>
      </p:sp>
      <p:pic>
        <p:nvPicPr>
          <p:cNvPr id="3074" name="Picture 2" descr="Resultado de imagen para moda mexic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062" y="3060185"/>
            <a:ext cx="4642789" cy="349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74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 Web</a:t>
            </a:r>
            <a:endParaRPr lang="en-US" dirty="0"/>
          </a:p>
        </p:txBody>
      </p:sp>
      <p:sp>
        <p:nvSpPr>
          <p:cNvPr id="3" name="Marcador de contenido 2"/>
          <p:cNvSpPr>
            <a:spLocks noGrp="1"/>
          </p:cNvSpPr>
          <p:nvPr>
            <p:ph idx="1"/>
          </p:nvPr>
        </p:nvSpPr>
        <p:spPr/>
        <p:txBody>
          <a:bodyPr/>
          <a:lstStyle/>
          <a:p>
            <a:r>
              <a:rPr lang="es-MX" dirty="0" smtClean="0"/>
              <a:t>Esta es una tienda online, basada en un sistema web que ofrecerá:</a:t>
            </a:r>
          </a:p>
          <a:p>
            <a:pPr>
              <a:buFont typeface="Wingdings" panose="05000000000000000000" pitchFamily="2" charset="2"/>
              <a:buChar char="Ø"/>
            </a:pPr>
            <a:r>
              <a:rPr lang="es-MX" dirty="0" smtClean="0"/>
              <a:t>Diversos sistemas de pago.</a:t>
            </a:r>
          </a:p>
          <a:p>
            <a:pPr>
              <a:buFont typeface="Wingdings" panose="05000000000000000000" pitchFamily="2" charset="2"/>
              <a:buChar char="Ø"/>
            </a:pPr>
            <a:r>
              <a:rPr lang="es-MX" dirty="0" smtClean="0"/>
              <a:t>Traducción Automática.</a:t>
            </a:r>
          </a:p>
          <a:p>
            <a:pPr>
              <a:buFont typeface="Wingdings" panose="05000000000000000000" pitchFamily="2" charset="2"/>
              <a:buChar char="Ø"/>
            </a:pPr>
            <a:r>
              <a:rPr lang="es-MX" dirty="0" err="1" smtClean="0"/>
              <a:t>Criptomoneda</a:t>
            </a:r>
            <a:r>
              <a:rPr lang="es-MX" dirty="0" smtClean="0"/>
              <a:t> propia.</a:t>
            </a:r>
          </a:p>
          <a:p>
            <a:pPr>
              <a:buFont typeface="Wingdings" panose="05000000000000000000" pitchFamily="2" charset="2"/>
              <a:buChar char="Ø"/>
            </a:pPr>
            <a:r>
              <a:rPr lang="es-MX" dirty="0" smtClean="0"/>
              <a:t>Interfaz de usuario divertida, dinámica, intuitiva y simple.</a:t>
            </a:r>
          </a:p>
          <a:p>
            <a:pPr>
              <a:buFont typeface="Wingdings" panose="05000000000000000000" pitchFamily="2" charset="2"/>
              <a:buChar char="Ø"/>
            </a:pPr>
            <a:r>
              <a:rPr lang="es-MX" dirty="0" smtClean="0"/>
              <a:t>Descuentos.</a:t>
            </a:r>
          </a:p>
          <a:p>
            <a:pPr>
              <a:buFont typeface="Wingdings" panose="05000000000000000000" pitchFamily="2" charset="2"/>
              <a:buChar char="Ø"/>
            </a:pPr>
            <a:r>
              <a:rPr lang="es-MX" dirty="0" smtClean="0"/>
              <a:t>Votación de </a:t>
            </a:r>
            <a:r>
              <a:rPr lang="es-MX" dirty="0" err="1" smtClean="0"/>
              <a:t>outfits</a:t>
            </a:r>
            <a:r>
              <a:rPr lang="es-MX" dirty="0" smtClean="0"/>
              <a:t>.</a:t>
            </a:r>
          </a:p>
          <a:p>
            <a:pPr>
              <a:buFont typeface="Wingdings" panose="05000000000000000000" pitchFamily="2" charset="2"/>
              <a:buChar char="Ø"/>
            </a:pPr>
            <a:r>
              <a:rPr lang="es-MX" dirty="0" smtClean="0"/>
              <a:t>Encuestas.</a:t>
            </a:r>
          </a:p>
          <a:p>
            <a:pPr>
              <a:buFont typeface="Wingdings" panose="05000000000000000000" pitchFamily="2" charset="2"/>
              <a:buChar char="Ø"/>
            </a:pPr>
            <a:r>
              <a:rPr lang="es-MX" dirty="0" err="1" smtClean="0"/>
              <a:t>Wish</a:t>
            </a:r>
            <a:r>
              <a:rPr lang="es-MX" dirty="0" smtClean="0"/>
              <a:t> </a:t>
            </a:r>
            <a:r>
              <a:rPr lang="es-MX" dirty="0" err="1" smtClean="0"/>
              <a:t>List</a:t>
            </a:r>
            <a:r>
              <a:rPr lang="es-MX" dirty="0" smtClean="0"/>
              <a:t>.</a:t>
            </a:r>
          </a:p>
          <a:p>
            <a:pPr>
              <a:buFont typeface="Wingdings" panose="05000000000000000000" pitchFamily="2" charset="2"/>
              <a:buChar char="Ø"/>
            </a:pPr>
            <a:r>
              <a:rPr lang="es-MX" dirty="0" smtClean="0"/>
              <a:t>Ayuda y Soporte</a:t>
            </a:r>
          </a:p>
          <a:p>
            <a:pPr>
              <a:buFont typeface="Wingdings" panose="05000000000000000000" pitchFamily="2" charset="2"/>
              <a:buChar char="Ø"/>
            </a:pPr>
            <a:endParaRPr lang="es-MX"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726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 Móviles</a:t>
            </a:r>
            <a:endParaRPr lang="en-US" dirty="0"/>
          </a:p>
        </p:txBody>
      </p:sp>
      <p:sp>
        <p:nvSpPr>
          <p:cNvPr id="3" name="Marcador de contenido 2"/>
          <p:cNvSpPr>
            <a:spLocks noGrp="1"/>
          </p:cNvSpPr>
          <p:nvPr>
            <p:ph idx="1"/>
          </p:nvPr>
        </p:nvSpPr>
        <p:spPr>
          <a:xfrm>
            <a:off x="5062125" y="-60696"/>
            <a:ext cx="6281873" cy="3638842"/>
          </a:xfrm>
        </p:spPr>
        <p:txBody>
          <a:bodyPr/>
          <a:lstStyle/>
          <a:p>
            <a:r>
              <a:rPr lang="es-MX" dirty="0" smtClean="0"/>
              <a:t>Aplicaciones en Android y iOS</a:t>
            </a:r>
          </a:p>
          <a:p>
            <a:pPr>
              <a:buFont typeface="Wingdings" panose="05000000000000000000" pitchFamily="2" charset="2"/>
              <a:buChar char="Ø"/>
            </a:pPr>
            <a:r>
              <a:rPr lang="es-MX" dirty="0" smtClean="0"/>
              <a:t>Poder realizar todas las acciones del sistema web.</a:t>
            </a:r>
          </a:p>
          <a:p>
            <a:pPr>
              <a:buFont typeface="Wingdings" panose="05000000000000000000" pitchFamily="2" charset="2"/>
              <a:buChar char="Ø"/>
            </a:pPr>
            <a:r>
              <a:rPr lang="es-MX" dirty="0" smtClean="0"/>
              <a:t>Realidad Aumentada.</a:t>
            </a:r>
          </a:p>
          <a:p>
            <a:pPr>
              <a:buFont typeface="Wingdings" panose="05000000000000000000" pitchFamily="2" charset="2"/>
              <a:buChar char="Ø"/>
            </a:pPr>
            <a:r>
              <a:rPr lang="es-MX" dirty="0" smtClean="0"/>
              <a:t>Notificaciones.</a:t>
            </a:r>
            <a:endParaRPr lang="en-US" dirty="0"/>
          </a:p>
        </p:txBody>
      </p:sp>
      <p:pic>
        <p:nvPicPr>
          <p:cNvPr id="4098" name="Picture 2" descr="Resultado de imagen para mujer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484" y="3421391"/>
            <a:ext cx="4495157" cy="300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3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 de envíos.</a:t>
            </a:r>
            <a:endParaRPr lang="en-US" dirty="0"/>
          </a:p>
        </p:txBody>
      </p:sp>
      <p:sp>
        <p:nvSpPr>
          <p:cNvPr id="3" name="Marcador de contenido 2"/>
          <p:cNvSpPr>
            <a:spLocks noGrp="1"/>
          </p:cNvSpPr>
          <p:nvPr>
            <p:ph idx="1"/>
          </p:nvPr>
        </p:nvSpPr>
        <p:spPr>
          <a:xfrm>
            <a:off x="5092321" y="2605860"/>
            <a:ext cx="6281873" cy="5248622"/>
          </a:xfrm>
        </p:spPr>
        <p:txBody>
          <a:bodyPr/>
          <a:lstStyle/>
          <a:p>
            <a:r>
              <a:rPr lang="es-MX" dirty="0" smtClean="0"/>
              <a:t>Se buscarán empresas de envíos internacionales que cubran los requerimientos que necesita Nómada Store:</a:t>
            </a:r>
          </a:p>
          <a:p>
            <a:r>
              <a:rPr lang="es-MX" dirty="0" smtClean="0"/>
              <a:t>Seguridad</a:t>
            </a:r>
          </a:p>
          <a:p>
            <a:r>
              <a:rPr lang="es-MX" dirty="0" smtClean="0"/>
              <a:t>Rapidez</a:t>
            </a:r>
          </a:p>
          <a:p>
            <a:r>
              <a:rPr lang="es-MX" dirty="0" smtClean="0"/>
              <a:t>Gran Cobertura.</a:t>
            </a:r>
          </a:p>
        </p:txBody>
      </p:sp>
      <p:pic>
        <p:nvPicPr>
          <p:cNvPr id="5122" name="Picture 2" descr="Resultado de imagen para paquete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882" y="568869"/>
            <a:ext cx="60007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64671"/>
      </p:ext>
    </p:extLst>
  </p:cSld>
  <p:clrMapOvr>
    <a:masterClrMapping/>
  </p:clrMapOvr>
</p:sld>
</file>

<file path=ppt/theme/theme1.xml><?xml version="1.0" encoding="utf-8"?>
<a:theme xmlns:a="http://schemas.openxmlformats.org/drawingml/2006/main" name="Atlas">
  <a:themeElements>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31</TotalTime>
  <Words>277</Words>
  <Application>Microsoft Office PowerPoint</Application>
  <PresentationFormat>Panorámica</PresentationFormat>
  <Paragraphs>31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 Light</vt:lpstr>
      <vt:lpstr>Rockwell</vt:lpstr>
      <vt:lpstr>Wingdings</vt:lpstr>
      <vt:lpstr>Atlas</vt:lpstr>
      <vt:lpstr>Nómada Store</vt:lpstr>
      <vt:lpstr>¿Qué es?</vt:lpstr>
      <vt:lpstr>¿Qué buscamos?</vt:lpstr>
      <vt:lpstr>¿Qué vendemos?</vt:lpstr>
      <vt:lpstr>¿Cómo nació esta idea?</vt:lpstr>
      <vt:lpstr>Sistema Web</vt:lpstr>
      <vt:lpstr>Aplicaciones Móviles</vt:lpstr>
      <vt:lpstr>Sistema de envíos.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Nómada Store</dc:title>
  <dc:creator>Usuario de Windows</dc:creator>
  <cp:lastModifiedBy>Usuario de Windows</cp:lastModifiedBy>
  <cp:revision>6</cp:revision>
  <dcterms:created xsi:type="dcterms:W3CDTF">2019-08-26T12:20:37Z</dcterms:created>
  <dcterms:modified xsi:type="dcterms:W3CDTF">2019-08-26T12:52:33Z</dcterms:modified>
</cp:coreProperties>
</file>