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US" dirty="0" smtClean="0"/>
              <a:t>PROCESO DE PLANEACIÓN</a:t>
            </a:r>
            <a:endParaRPr lang="es-MX" dirty="0"/>
          </a:p>
        </p:txBody>
      </p:sp>
      <p:sp>
        <p:nvSpPr>
          <p:cNvPr id="3" name="Subtítulo 2"/>
          <p:cNvSpPr>
            <a:spLocks noGrp="1"/>
          </p:cNvSpPr>
          <p:nvPr>
            <p:ph type="subTitle" idx="1"/>
          </p:nvPr>
        </p:nvSpPr>
        <p:spPr/>
        <p:txBody>
          <a:bodyPr/>
          <a:lstStyle/>
          <a:p>
            <a:r>
              <a:rPr lang="es-US" dirty="0" smtClean="0"/>
              <a:t>José Luis Tello Sosa</a:t>
            </a:r>
          </a:p>
          <a:p>
            <a:endParaRPr lang="es-MX" dirty="0"/>
          </a:p>
        </p:txBody>
      </p:sp>
    </p:spTree>
    <p:extLst>
      <p:ext uri="{BB962C8B-B14F-4D97-AF65-F5344CB8AC3E}">
        <p14:creationId xmlns:p14="http://schemas.microsoft.com/office/powerpoint/2010/main" val="39900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¿Qué es?</a:t>
            </a:r>
            <a:endParaRPr lang="es-MX" dirty="0"/>
          </a:p>
        </p:txBody>
      </p:sp>
      <p:sp>
        <p:nvSpPr>
          <p:cNvPr id="3" name="Marcador de contenido 2"/>
          <p:cNvSpPr>
            <a:spLocks noGrp="1"/>
          </p:cNvSpPr>
          <p:nvPr>
            <p:ph idx="1"/>
          </p:nvPr>
        </p:nvSpPr>
        <p:spPr/>
        <p:txBody>
          <a:bodyPr/>
          <a:lstStyle/>
          <a:p>
            <a:r>
              <a:rPr lang="es-MX" dirty="0"/>
              <a:t>Es el proceso para cuantificar el tiempo y recursos que un proyecto costará. La finalidad del planteamiento de proyecto es crear un plan de proyecto que un gestor (gestor de proyecto) pueda usar para acompañar el progreso de su equipo.</a:t>
            </a:r>
          </a:p>
        </p:txBody>
      </p:sp>
    </p:spTree>
    <p:extLst>
      <p:ext uri="{BB962C8B-B14F-4D97-AF65-F5344CB8AC3E}">
        <p14:creationId xmlns:p14="http://schemas.microsoft.com/office/powerpoint/2010/main" val="1152813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EDT</a:t>
            </a:r>
            <a:endParaRPr lang="es-MX" dirty="0"/>
          </a:p>
        </p:txBody>
      </p:sp>
      <p:pic>
        <p:nvPicPr>
          <p:cNvPr id="1026" name="Picture 2" descr="https://upload.wikimedia.org/wikipedia/commons/thumb/d/d2/Product-oriented_work_breakdown_structure_of_an_aircraft_system.png/1024px-Product-oriented_work_breakdown_structure_of_an_aircraft_syste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7752" y="2441553"/>
            <a:ext cx="9488846" cy="376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20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DIAGRAMA DE GANTT</a:t>
            </a:r>
            <a:endParaRPr lang="es-MX" dirty="0"/>
          </a:p>
        </p:txBody>
      </p:sp>
      <p:sp>
        <p:nvSpPr>
          <p:cNvPr id="3" name="Marcador de contenido 2"/>
          <p:cNvSpPr>
            <a:spLocks noGrp="1"/>
          </p:cNvSpPr>
          <p:nvPr>
            <p:ph idx="1"/>
          </p:nvPr>
        </p:nvSpPr>
        <p:spPr/>
        <p:txBody>
          <a:bodyPr/>
          <a:lstStyle/>
          <a:p>
            <a:endParaRPr lang="es-MX"/>
          </a:p>
        </p:txBody>
      </p:sp>
      <p:pic>
        <p:nvPicPr>
          <p:cNvPr id="2050" name="Picture 2" descr="Resultado de imagen para diagrama de gan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441023"/>
            <a:ext cx="9601196" cy="359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237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DIAGRAMA DE ACTIVIDAD EN RED</a:t>
            </a:r>
            <a:endParaRPr lang="es-MX" dirty="0"/>
          </a:p>
        </p:txBody>
      </p:sp>
      <p:sp>
        <p:nvSpPr>
          <p:cNvPr id="3" name="Marcador de contenido 2"/>
          <p:cNvSpPr>
            <a:spLocks noGrp="1"/>
          </p:cNvSpPr>
          <p:nvPr>
            <p:ph idx="1"/>
          </p:nvPr>
        </p:nvSpPr>
        <p:spPr/>
        <p:txBody>
          <a:bodyPr/>
          <a:lstStyle/>
          <a:p>
            <a:endParaRPr lang="es-MX"/>
          </a:p>
        </p:txBody>
      </p:sp>
      <p:pic>
        <p:nvPicPr>
          <p:cNvPr id="3074" name="Picture 2" descr="Resultado de imagen para diagrama de actividad en 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56932"/>
            <a:ext cx="9601197" cy="340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52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CONSIDERACIONES</a:t>
            </a:r>
            <a:endParaRPr lang="es-MX" dirty="0"/>
          </a:p>
        </p:txBody>
      </p:sp>
      <p:sp>
        <p:nvSpPr>
          <p:cNvPr id="3" name="Marcador de contenido 2"/>
          <p:cNvSpPr>
            <a:spLocks noGrp="1"/>
          </p:cNvSpPr>
          <p:nvPr>
            <p:ph idx="1"/>
          </p:nvPr>
        </p:nvSpPr>
        <p:spPr/>
        <p:txBody>
          <a:bodyPr/>
          <a:lstStyle/>
          <a:p>
            <a:endParaRPr lang="es-MX"/>
          </a:p>
        </p:txBody>
      </p:sp>
      <p:pic>
        <p:nvPicPr>
          <p:cNvPr id="4098" name="Picture 2" descr="Resultado de imagen para proyec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556931"/>
            <a:ext cx="9601196" cy="346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37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12</TotalTime>
  <Words>65</Words>
  <Application>Microsoft Office PowerPoint</Application>
  <PresentationFormat>Panorámica</PresentationFormat>
  <Paragraphs>8</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PROCESO DE PLANEACIÓN</vt:lpstr>
      <vt:lpstr>¿Qué es?</vt:lpstr>
      <vt:lpstr>EDT</vt:lpstr>
      <vt:lpstr>DIAGRAMA DE GANTT</vt:lpstr>
      <vt:lpstr>DIAGRAMA DE ACTIVIDAD EN RED</vt:lpstr>
      <vt:lpstr>CONSIDERACIONES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PLANEACIÓN</dc:title>
  <dc:creator>SDST-09</dc:creator>
  <cp:lastModifiedBy>SDST-09</cp:lastModifiedBy>
  <cp:revision>3</cp:revision>
  <dcterms:created xsi:type="dcterms:W3CDTF">2019-08-21T13:36:06Z</dcterms:created>
  <dcterms:modified xsi:type="dcterms:W3CDTF">2019-08-21T13:48:45Z</dcterms:modified>
</cp:coreProperties>
</file>