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439" r:id="rId3"/>
    <p:sldId id="260" r:id="rId4"/>
    <p:sldId id="2434" r:id="rId5"/>
    <p:sldId id="2444" r:id="rId6"/>
    <p:sldId id="2445" r:id="rId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342"/>
    <a:srgbClr val="C0F400"/>
    <a:srgbClr val="05EE55"/>
    <a:srgbClr val="038B30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180" autoAdjust="0"/>
  </p:normalViewPr>
  <p:slideViewPr>
    <p:cSldViewPr snapToGrid="0">
      <p:cViewPr varScale="1">
        <p:scale>
          <a:sx n="72" d="100"/>
          <a:sy n="72" d="100"/>
        </p:scale>
        <p:origin x="66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7"/>
    </p:cViewPr>
  </p:sorterViewPr>
  <p:notesViewPr>
    <p:cSldViewPr snapToGrid="0">
      <p:cViewPr varScale="1">
        <p:scale>
          <a:sx n="77" d="100"/>
          <a:sy n="77" d="100"/>
        </p:scale>
        <p:origin x="29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0DBF33-E989-41A7-AFA3-3B996FAC2BB4}" type="datetime1">
              <a:rPr lang="es-ES" smtClean="0"/>
              <a:t>21/08/2019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3422B72-BD1C-4F41-B10E-CA0BEB17901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594CC-0ACE-484E-AAA9-7E34123DAA4A}" type="datetime1">
              <a:rPr lang="es-ES" smtClean="0"/>
              <a:pPr/>
              <a:t>21/08/2019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A3BE989-76B8-4F13-9267-01FDA45C437A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82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180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7613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9267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9960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177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posición de imagen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s-ES" noProof="0" dirty="0"/>
                <a:t>2</a:t>
              </a:r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r>
                <a:rPr lang="es-ES" noProof="0" dirty="0"/>
                <a:t>+</a:t>
              </a:r>
            </a:p>
            <a:p>
              <a:pPr algn="ctr" rtl="0"/>
              <a:endParaRPr lang="es-ES" noProof="0" dirty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rtlCol="0" anchor="b">
            <a:normAutofit/>
          </a:bodyPr>
          <a:lstStyle>
            <a:lvl1pPr algn="ctr">
              <a:defRPr sz="4800" b="1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 rtlCol="0"/>
          <a:lstStyle>
            <a:lvl1pPr marL="0" indent="0" algn="ctr">
              <a:buNone/>
              <a:defRPr sz="2400" spc="300">
                <a:solidFill>
                  <a:srgbClr val="2F334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s-ES" noProof="0" dirty="0"/>
                <a:t>2</a:t>
              </a:r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r>
                <a:rPr lang="es-ES" noProof="0" dirty="0"/>
                <a:t>+</a:t>
              </a:r>
            </a:p>
            <a:p>
              <a:pPr algn="ctr" rtl="0"/>
              <a:endParaRPr lang="es-ES" noProof="0" dirty="0"/>
            </a:p>
          </p:txBody>
        </p:sp>
        <p:pic>
          <p:nvPicPr>
            <p:cNvPr id="17" name="Gráfico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s-ES" noProof="0" dirty="0"/>
                <a:t>2</a:t>
              </a:r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r>
                <a:rPr lang="es-ES" noProof="0" dirty="0"/>
                <a:t>+</a:t>
              </a:r>
            </a:p>
            <a:p>
              <a:pPr algn="ctr" rtl="0"/>
              <a:endParaRPr lang="es-ES" noProof="0" dirty="0"/>
            </a:p>
          </p:txBody>
        </p:sp>
      </p:grpSp>
      <p:sp>
        <p:nvSpPr>
          <p:cNvPr id="8" name="Título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1" name="Marcador de texto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 rtl="0"/>
            <a:r>
              <a:rPr lang="es-ES" noProof="0" dirty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6372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noProof="0" dirty="0"/>
              <a:t>2</a:t>
            </a:r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r>
              <a:rPr lang="es-ES" noProof="0" dirty="0"/>
              <a:t>+</a:t>
            </a:r>
          </a:p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noProof="0" dirty="0"/>
              <a:t>2</a:t>
            </a:r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r>
              <a:rPr lang="es-ES" noProof="0" dirty="0"/>
              <a:t>+</a:t>
            </a:r>
          </a:p>
          <a:p>
            <a:pPr algn="ctr" rtl="0"/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noProof="0" dirty="0"/>
              <a:t>2</a:t>
            </a:r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r>
              <a:rPr lang="es-ES" noProof="0" dirty="0"/>
              <a:t>+</a:t>
            </a:r>
          </a:p>
          <a:p>
            <a:pPr algn="ctr"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4" name="Marcador de posición de texto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6" name="Marcador de posición de contenido 5">
            <a:extLst>
              <a:ext uri="{FF2B5EF4-FFF2-40B4-BE49-F238E27FC236}">
                <a16:creationId xmlns:a16="http://schemas.microsoft.com/office/drawing/2014/main" id="{12AF2780-75D3-4992-93BC-8EA50C648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1" cy="3684588"/>
          </a:xfrm>
        </p:spPr>
        <p:txBody>
          <a:bodyPr rtlCol="0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9" name="Marcador de contenido 3">
            <a:extLst>
              <a:ext uri="{FF2B5EF4-FFF2-40B4-BE49-F238E27FC236}">
                <a16:creationId xmlns:a16="http://schemas.microsoft.com/office/drawing/2014/main" id="{EAAE1C5B-7233-4F49-895F-7566CEB6D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 rtlCol="0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210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noProof="0" dirty="0"/>
              <a:t>2</a:t>
            </a:r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r>
              <a:rPr lang="es-ES" noProof="0" dirty="0"/>
              <a:t>+</a:t>
            </a:r>
          </a:p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noProof="0" dirty="0"/>
              <a:t>2</a:t>
            </a:r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r>
              <a:rPr lang="es-ES" noProof="0" dirty="0"/>
              <a:t>+</a:t>
            </a:r>
          </a:p>
          <a:p>
            <a:pPr algn="ctr" rtl="0"/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noProof="0" dirty="0"/>
              <a:t>2</a:t>
            </a:r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r>
              <a:rPr lang="es-ES" noProof="0" dirty="0"/>
              <a:t>+</a:t>
            </a:r>
          </a:p>
          <a:p>
            <a:pPr algn="ctr"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 rtl="0">
              <a:lnSpc>
                <a:spcPct val="150000"/>
              </a:lnSpc>
            </a:pPr>
            <a:r>
              <a:rPr lang="es-ES" noProof="0"/>
              <a:t>Haga clic para modificar los estilos de texto del patrón</a:t>
            </a:r>
          </a:p>
          <a:p>
            <a:pPr lvl="1" rtl="0">
              <a:lnSpc>
                <a:spcPct val="150000"/>
              </a:lnSpc>
            </a:pPr>
            <a:r>
              <a:rPr lang="es-ES" noProof="0"/>
              <a:t>Segundo nivel</a:t>
            </a:r>
          </a:p>
          <a:p>
            <a:pPr lvl="2" rtl="0">
              <a:lnSpc>
                <a:spcPct val="150000"/>
              </a:lnSpc>
            </a:pPr>
            <a:r>
              <a:rPr lang="es-ES" noProof="0"/>
              <a:t>Tercer nivel</a:t>
            </a:r>
          </a:p>
          <a:p>
            <a:pPr lvl="3" rtl="0">
              <a:lnSpc>
                <a:spcPct val="150000"/>
              </a:lnSpc>
            </a:pPr>
            <a:r>
              <a:rPr lang="es-ES" noProof="0"/>
              <a:t>Cuarto nivel</a:t>
            </a:r>
          </a:p>
          <a:p>
            <a:pPr lvl="4" rtl="0">
              <a:lnSpc>
                <a:spcPct val="150000"/>
              </a:lnSpc>
            </a:pPr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9" name="Marcador de contenido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 rtl="0">
              <a:lnSpc>
                <a:spcPct val="150000"/>
              </a:lnSpc>
            </a:pPr>
            <a:r>
              <a:rPr lang="es-ES" noProof="0"/>
              <a:t>Haga clic para modificar los estilos de texto del patrón</a:t>
            </a:r>
          </a:p>
          <a:p>
            <a:pPr lvl="1" rtl="0">
              <a:lnSpc>
                <a:spcPct val="150000"/>
              </a:lnSpc>
            </a:pPr>
            <a:r>
              <a:rPr lang="es-ES" noProof="0"/>
              <a:t>Segundo nivel</a:t>
            </a:r>
          </a:p>
          <a:p>
            <a:pPr lvl="2" rtl="0">
              <a:lnSpc>
                <a:spcPct val="150000"/>
              </a:lnSpc>
            </a:pPr>
            <a:r>
              <a:rPr lang="es-ES" noProof="0"/>
              <a:t>Tercer nivel</a:t>
            </a:r>
          </a:p>
          <a:p>
            <a:pPr lvl="3" rtl="0">
              <a:lnSpc>
                <a:spcPct val="150000"/>
              </a:lnSpc>
            </a:pPr>
            <a:r>
              <a:rPr lang="es-ES" noProof="0"/>
              <a:t>Cuarto nivel</a:t>
            </a:r>
          </a:p>
          <a:p>
            <a:pPr lvl="4" rtl="0">
              <a:lnSpc>
                <a:spcPct val="150000"/>
              </a:lnSpc>
            </a:pPr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30980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115BFBAA-B5F1-4F95-8C05-5E30A7076BD7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noProof="0" dirty="0"/>
              <a:t>2</a:t>
            </a:r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r>
              <a:rPr lang="es-ES" noProof="0" dirty="0"/>
              <a:t>+</a:t>
            </a:r>
          </a:p>
          <a:p>
            <a:pPr algn="ctr" rtl="0"/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9" name="Marcador de posición de número de diapositiva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5965370"/>
            <a:chOff x="252031" y="391887"/>
            <a:chExt cx="7433283" cy="5965370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rtlCol="0" anchor="b"/>
          <a:lstStyle>
            <a:lvl1pPr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3" name="Rectángulo 12" hidden="1">
            <a:extLst>
              <a:ext uri="{FF2B5EF4-FFF2-40B4-BE49-F238E27FC236}">
                <a16:creationId xmlns:a16="http://schemas.microsoft.com/office/drawing/2014/main" id="{116E8B30-475D-4275-8DC2-14C98F2F9B76}"/>
              </a:ext>
            </a:extLst>
          </p:cNvPr>
          <p:cNvSpPr/>
          <p:nvPr userDrawn="1"/>
        </p:nvSpPr>
        <p:spPr>
          <a:xfrm>
            <a:off x="1159727" y="1191137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"/>
              <a:t>2</a:t>
            </a:r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r>
              <a:rPr lang="es"/>
              <a:t>+</a:t>
            </a:r>
          </a:p>
          <a:p>
            <a:pPr algn="ctr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10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F6B8E8FD-E25A-4462-9917-754D6C619C75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s-ES" noProof="0" smtClean="0">
                <a:solidFill>
                  <a:srgbClr val="2F3342"/>
                </a:solidFill>
              </a:rPr>
              <a:pPr rtl="0"/>
              <a:t>‹Nº›</a:t>
            </a:fld>
            <a:endParaRPr lang="es-ES" noProof="0" dirty="0">
              <a:solidFill>
                <a:srgbClr val="2F3342"/>
              </a:solidFill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752D6C-9D51-45A1-A6B7-B21DC9A94A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11" name="Rectángulo 10" descr="Bloque de énfasis cuadrado abierto">
            <a:extLst>
              <a:ext uri="{FF2B5EF4-FFF2-40B4-BE49-F238E27FC236}">
                <a16:creationId xmlns:a16="http://schemas.microsoft.com/office/drawing/2014/main" id="{217FA8D4-1D05-4DF4-AA9D-364B6979733D}"/>
              </a:ext>
            </a:extLst>
          </p:cNvPr>
          <p:cNvSpPr/>
          <p:nvPr userDrawn="1"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79B1017-F981-4D2D-A14B-A857FC304F54}"/>
              </a:ext>
            </a:extLst>
          </p:cNvPr>
          <p:cNvSpPr/>
          <p:nvPr userDrawn="1"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noProof="0" dirty="0"/>
              <a:t>2</a:t>
            </a:r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r>
              <a:rPr lang="es-ES" noProof="0" dirty="0"/>
              <a:t>+</a:t>
            </a:r>
          </a:p>
          <a:p>
            <a:pPr algn="ctr" rtl="0"/>
            <a:endParaRPr lang="es-ES" noProof="0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9DD85E79-8DB4-4D93-979C-171105321B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74F1136-B1CD-4171-BB47-0281C1974B22}"/>
              </a:ext>
            </a:extLst>
          </p:cNvPr>
          <p:cNvSpPr/>
          <p:nvPr userDrawn="1"/>
        </p:nvSpPr>
        <p:spPr>
          <a:xfrm>
            <a:off x="471340" y="1189038"/>
            <a:ext cx="11149160" cy="483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89ADD4C-B26C-41B3-B492-DC9D032A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34313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04862A-62CA-4399-88B0-181961E0F691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s-ES" noProof="0" smtClean="0">
                <a:solidFill>
                  <a:srgbClr val="2F3342"/>
                </a:solidFill>
              </a:rPr>
              <a:pPr rtl="0"/>
              <a:t>‹Nº›</a:t>
            </a:fld>
            <a:endParaRPr lang="es-ES" noProof="0" dirty="0">
              <a:solidFill>
                <a:srgbClr val="2F3342"/>
              </a:solidFill>
            </a:endParaRP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A902D481-2888-4133-AD94-7700AA117D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2B113A8-E04C-44C2-962F-5FFA40FB78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 rtlCol="0">
            <a:normAutofit/>
          </a:bodyPr>
          <a:lstStyle>
            <a:lvl1pPr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107A3F-3DCD-44DD-AF42-32098DCC3A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CE1DB279-F403-4D2A-8D1B-FB3C81796B4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iviso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s-ES" noProof="0" dirty="0"/>
                <a:t>2</a:t>
              </a:r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r>
                <a:rPr lang="es-ES" noProof="0" dirty="0"/>
                <a:t>+</a:t>
              </a:r>
            </a:p>
            <a:p>
              <a:pPr algn="ctr" rtl="0"/>
              <a:endParaRPr lang="es-ES" noProof="0" dirty="0"/>
            </a:p>
          </p:txBody>
        </p:sp>
        <p:pic>
          <p:nvPicPr>
            <p:cNvPr id="15" name="Gráfico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5781" y="1107282"/>
              <a:ext cx="4572000" cy="4572000"/>
            </a:xfrm>
            <a:prstGeom prst="rect">
              <a:avLst/>
            </a:prstGeom>
          </p:spPr>
        </p:pic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s-ES" noProof="0" dirty="0"/>
                <a:t>2</a:t>
              </a:r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r>
                <a:rPr lang="es-ES" noProof="0" dirty="0"/>
                <a:t>+</a:t>
              </a:r>
            </a:p>
            <a:p>
              <a:pPr algn="ctr" rtl="0"/>
              <a:endParaRPr lang="es-ES" noProof="0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 rtlCol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DEL PATRÓN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1A26DCC3-B99B-481C-AC63-F17D5215DC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0D24A36-5F75-40A5-8DA4-0364F4492FC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ivisor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s-ES" noProof="0" dirty="0"/>
                <a:t>2</a:t>
              </a:r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r>
                <a:rPr lang="es-ES" noProof="0" dirty="0"/>
                <a:t>+</a:t>
              </a:r>
            </a:p>
            <a:p>
              <a:pPr algn="ctr" rtl="0"/>
              <a:endParaRPr lang="es-ES" noProof="0" dirty="0"/>
            </a:p>
          </p:txBody>
        </p:sp>
        <p:pic>
          <p:nvPicPr>
            <p:cNvPr id="17" name="Gráfico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s-ES" noProof="0" dirty="0"/>
                <a:t>2</a:t>
              </a:r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r>
                <a:rPr lang="es-ES" noProof="0" dirty="0"/>
                <a:t>+</a:t>
              </a:r>
            </a:p>
            <a:p>
              <a:pPr algn="ctr" rtl="0"/>
              <a:endParaRPr lang="es-ES" noProof="0" dirty="0"/>
            </a:p>
          </p:txBody>
        </p:sp>
      </p:grpSp>
      <p:sp>
        <p:nvSpPr>
          <p:cNvPr id="8" name="Título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22" name="Marcador de texto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 rtlCol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DEL PATRÓN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11BF64E-D1E6-463D-B3F0-1491C107C8B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1149EC66-F633-4F8B-BA43-E48843E5AD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con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noProof="0" dirty="0"/>
              <a:t>2</a:t>
            </a:r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r>
              <a:rPr lang="es-ES" noProof="0" dirty="0"/>
              <a:t>+</a:t>
            </a:r>
          </a:p>
          <a:p>
            <a:pPr algn="ctr" rtl="0"/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1" name="Marcador de posición de texto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posición de contenido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noProof="0" dirty="0"/>
              <a:t>2</a:t>
            </a:r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r>
              <a:rPr lang="es-ES" noProof="0" dirty="0"/>
              <a:t>+</a:t>
            </a:r>
          </a:p>
          <a:p>
            <a:pPr algn="ctr" rtl="0"/>
            <a:endParaRPr lang="es-ES" noProof="0" dirty="0"/>
          </a:p>
        </p:txBody>
      </p:sp>
      <p:sp>
        <p:nvSpPr>
          <p:cNvPr id="16" name="Marcador de posición de imagen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C0FCBE5-63C0-4DC7-8687-C2C76ABBDDB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D0F240C4-B3CD-49AA-8C48-9FE7AA1FE3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6" name="Título 5" hidden="1">
            <a:extLst>
              <a:ext uri="{FF2B5EF4-FFF2-40B4-BE49-F238E27FC236}">
                <a16:creationId xmlns:a16="http://schemas.microsoft.com/office/drawing/2014/main" id="{A43A44DE-9B7B-49B8-AE13-95164A3FA9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884" y="0"/>
            <a:ext cx="3605998" cy="1188720"/>
          </a:xfrm>
        </p:spPr>
        <p:txBody>
          <a:bodyPr rtlCol="0">
            <a:normAutofit/>
          </a:bodyPr>
          <a:lstStyle>
            <a:lvl1pPr rtl="0">
              <a:defRPr sz="2800"/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27370" y="0"/>
            <a:ext cx="5464629" cy="685800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noProof="0" dirty="0"/>
              <a:t>2</a:t>
            </a:r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r>
              <a:rPr lang="es-ES" noProof="0" dirty="0"/>
              <a:t>+</a:t>
            </a:r>
          </a:p>
          <a:p>
            <a:pPr algn="ctr" rtl="0"/>
            <a:endParaRPr lang="es-ES" noProof="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587876"/>
          </a:xfrm>
        </p:spPr>
        <p:txBody>
          <a:bodyPr rtlCol="0" anchor="b"/>
          <a:lstStyle>
            <a:lvl1pPr>
              <a:defRPr sz="3200" b="1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2F334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texto 2">
            <a:extLst>
              <a:ext uri="{FF2B5EF4-FFF2-40B4-BE49-F238E27FC236}">
                <a16:creationId xmlns:a16="http://schemas.microsoft.com/office/drawing/2014/main" id="{D9EF0584-D46D-4C21-99D2-074ADF23E01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79714" y="2095547"/>
            <a:ext cx="4958100" cy="365125"/>
          </a:xfrm>
        </p:spPr>
        <p:txBody>
          <a:bodyPr rtlCol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6AFC205-B079-430E-B82F-CBF6F56DE09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E82B84E2-AAE4-4BC1-8C01-AF4ABADD6ED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13">
            <a:extLst>
              <a:ext uri="{FF2B5EF4-FFF2-40B4-BE49-F238E27FC236}">
                <a16:creationId xmlns:a16="http://schemas.microsoft.com/office/drawing/2014/main" id="{0CBD5E02-927B-4DF7-8968-617C1C8F0F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7249885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s-ES" noProof="0" dirty="0"/>
                <a:t>2</a:t>
              </a:r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r>
                <a:rPr lang="es-ES" noProof="0" dirty="0"/>
                <a:t>+</a:t>
              </a:r>
            </a:p>
            <a:p>
              <a:pPr algn="ctr" rtl="0"/>
              <a:endParaRPr lang="es-ES" noProof="0" dirty="0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0539" y="916440"/>
            <a:ext cx="6117771" cy="573989"/>
          </a:xfrm>
        </p:spPr>
        <p:txBody>
          <a:bodyPr lIns="0" rIns="0" rtlCol="0">
            <a:noAutofit/>
          </a:bodyPr>
          <a:lstStyle>
            <a:lvl1pPr>
              <a:defRPr sz="3200" b="1" spc="0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es-ES" noProof="0" dirty="0"/>
              <a:t>HAGA CLIC PARA EDITAR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962673"/>
            <a:ext cx="6117771" cy="3676128"/>
          </a:xfrm>
        </p:spPr>
        <p:txBody>
          <a:bodyPr lIns="0" rIns="0"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35810" y="1555002"/>
            <a:ext cx="6076915" cy="407670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F3FF75-3EF1-4F7E-9040-8B957B4D277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66600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s-ES" noProof="0" dirty="0"/>
                <a:t>2</a:t>
              </a:r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r>
                <a:rPr lang="es-ES" noProof="0" dirty="0"/>
                <a:t>+</a:t>
              </a:r>
            </a:p>
            <a:p>
              <a:pPr algn="ctr" rtl="0"/>
              <a:endParaRPr lang="es-ES" noProof="0" dirty="0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 rtlCol="0">
            <a:noAutofit/>
          </a:bodyPr>
          <a:lstStyle>
            <a:lvl1pPr>
              <a:defRPr sz="3200" b="1" spc="0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es-ES" noProof="0" dirty="0"/>
              <a:t>HAGA CLIC PARA EDITAR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 rtlCol="0">
            <a:noAutofit/>
          </a:bodyPr>
          <a:lstStyle>
            <a:lvl1pPr marL="0" indent="0" rtl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1A066D4-321A-48BF-84C2-18FC1D7184A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0CDB4336-A0EC-4019-904C-11240535876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s-ES" noProof="0" dirty="0"/>
                <a:t>2</a:t>
              </a:r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r>
                <a:rPr lang="es-ES" noProof="0" dirty="0"/>
                <a:t>+</a:t>
              </a:r>
            </a:p>
            <a:p>
              <a:pPr algn="ctr" rtl="0"/>
              <a:endParaRPr lang="es-ES" noProof="0" dirty="0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rtlCol="0" anchor="b">
            <a:normAutofit/>
          </a:bodyPr>
          <a:lstStyle>
            <a:lvl1pPr algn="ctr"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 rtlCol="0"/>
          <a:lstStyle>
            <a:lvl1pPr marL="0" indent="0" algn="ctr">
              <a:buNone/>
              <a:defRPr sz="2400" spc="3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4612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: Una sola esquina cortada 7">
            <a:extLst>
              <a:ext uri="{FF2B5EF4-FFF2-40B4-BE49-F238E27FC236}">
                <a16:creationId xmlns:a16="http://schemas.microsoft.com/office/drawing/2014/main" id="{C39E4676-2097-45B1-B554-0DFE67952792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24616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563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49B3254E-B445-46A8-8E69-B2596E25A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0" r:id="rId7"/>
    <p:sldLayoutId id="2147483663" r:id="rId8"/>
    <p:sldLayoutId id="2147483670" r:id="rId9"/>
    <p:sldLayoutId id="2147483669" r:id="rId10"/>
    <p:sldLayoutId id="2147483667" r:id="rId11"/>
    <p:sldLayoutId id="2147483668" r:id="rId12"/>
    <p:sldLayoutId id="2147483666" r:id="rId13"/>
    <p:sldLayoutId id="2147483671" r:id="rId14"/>
    <p:sldLayoutId id="2147483655" r:id="rId15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eb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ción de imagen 4" descr="Edificio abstracto" title="Edificio abstracto">
            <a:extLst>
              <a:ext uri="{FF2B5EF4-FFF2-40B4-BE49-F238E27FC236}">
                <a16:creationId xmlns:a16="http://schemas.microsoft.com/office/drawing/2014/main" id="{1805319F-612A-49F0-B6DA-8A214D5DBD2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B6C8E487-ADDC-4F1B-A30A-BAABB4998F49}"/>
              </a:ext>
            </a:extLst>
          </p:cNvPr>
          <p:cNvSpPr/>
          <p:nvPr/>
        </p:nvSpPr>
        <p:spPr>
          <a:xfrm>
            <a:off x="-71016" y="0"/>
            <a:ext cx="12263015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dirty="0"/>
              <a:t>2</a:t>
            </a:r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r>
              <a:rPr lang="es-ES" dirty="0"/>
              <a:t>+</a:t>
            </a:r>
          </a:p>
          <a:p>
            <a:pPr algn="ctr" rtl="0"/>
            <a:endParaRPr lang="es-ES" dirty="0"/>
          </a:p>
        </p:txBody>
      </p:sp>
      <p:grpSp>
        <p:nvGrpSpPr>
          <p:cNvPr id="40" name="Grupo 39" descr="Cuadrados de énfasis: forma abierta negra oscura, bloque sombreado verde y bloque blanco con el marcador de posición de texto.">
            <a:extLst>
              <a:ext uri="{FF2B5EF4-FFF2-40B4-BE49-F238E27FC236}">
                <a16:creationId xmlns:a16="http://schemas.microsoft.com/office/drawing/2014/main" id="{11BEC607-8474-408E-A7AC-48A065F31B63}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s-ES" dirty="0"/>
                <a:t>2</a:t>
              </a:r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r>
                <a:rPr lang="es-ES" dirty="0"/>
                <a:t>+</a:t>
              </a:r>
            </a:p>
            <a:p>
              <a:pPr algn="ctr" rtl="0"/>
              <a:endParaRPr lang="es-ES" dirty="0"/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sp>
        <p:nvSpPr>
          <p:cNvPr id="6" name="Título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1372" y="1736578"/>
            <a:ext cx="6609256" cy="1508126"/>
          </a:xfrm>
        </p:spPr>
        <p:txBody>
          <a:bodyPr rtlCol="0">
            <a:normAutofit/>
          </a:bodyPr>
          <a:lstStyle/>
          <a:p>
            <a:pPr rtl="0"/>
            <a:r>
              <a:rPr lang="es-ES" sz="4400" dirty="0">
                <a:solidFill>
                  <a:srgbClr val="2F3342"/>
                </a:solidFill>
              </a:rPr>
              <a:t>PROCESO DE EJECUCIÓN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rgbClr val="2F3342"/>
                </a:solidFill>
              </a:rPr>
              <a:t>Guillermo Maldonado</a:t>
            </a:r>
          </a:p>
        </p:txBody>
      </p:sp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E78EAF87-74CF-4D41-BA6F-23563CA2715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/>
          <a:stretch/>
        </p:blipFill>
        <p:spPr>
          <a:xfrm>
            <a:off x="2264229" y="571663"/>
            <a:ext cx="9927771" cy="5714673"/>
          </a:xfrm>
        </p:spPr>
      </p:pic>
      <p:grpSp>
        <p:nvGrpSpPr>
          <p:cNvPr id="2" name="Grupo 1" descr="Cuadrados de énfasis: forma abierta negra oscura, bloque sombreado verde y bloque blanco con el marcador de posición de texto.">
            <a:extLst>
              <a:ext uri="{FF2B5EF4-FFF2-40B4-BE49-F238E27FC236}">
                <a16:creationId xmlns:a16="http://schemas.microsoft.com/office/drawing/2014/main" id="{CCC577CF-CED3-44B1-AC3E-05C2556B41F4}"/>
              </a:ext>
            </a:extLst>
          </p:cNvPr>
          <p:cNvGrpSpPr/>
          <p:nvPr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s-ES" dirty="0"/>
                <a:t>2</a:t>
              </a:r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r>
                <a:rPr lang="es-ES" dirty="0"/>
                <a:t>+</a:t>
              </a:r>
            </a:p>
            <a:p>
              <a:pPr algn="ctr" rtl="0"/>
              <a:endParaRPr lang="es-ES" dirty="0"/>
            </a:p>
          </p:txBody>
        </p:sp>
        <p:pic>
          <p:nvPicPr>
            <p:cNvPr id="13" name="Gráfico 12" descr="Cuadrado abierto 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s-ES" dirty="0"/>
                <a:t>2</a:t>
              </a:r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r>
                <a:rPr lang="es-ES" dirty="0"/>
                <a:t>+</a:t>
              </a:r>
            </a:p>
            <a:p>
              <a:pPr algn="ctr" rtl="0"/>
              <a:endParaRPr lang="es-ES" dirty="0"/>
            </a:p>
          </p:txBody>
        </p:sp>
      </p:grpSp>
      <p:sp>
        <p:nvSpPr>
          <p:cNvPr id="26" name="Título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71663"/>
            <a:ext cx="4351911" cy="2384466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¿Qué ES?</a:t>
            </a:r>
            <a:endParaRPr lang="es-ES" sz="4400" dirty="0"/>
          </a:p>
        </p:txBody>
      </p:sp>
      <p:sp>
        <p:nvSpPr>
          <p:cNvPr id="27" name="Marcador de texto 26">
            <a:extLst>
              <a:ext uri="{FF2B5EF4-FFF2-40B4-BE49-F238E27FC236}">
                <a16:creationId xmlns:a16="http://schemas.microsoft.com/office/drawing/2014/main" id="{863C256D-8187-4199-952C-D2BB841598F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60862" y="2439220"/>
            <a:ext cx="4419894" cy="2742380"/>
          </a:xfrm>
        </p:spPr>
        <p:txBody>
          <a:bodyPr rtlCol="0"/>
          <a:lstStyle/>
          <a:p>
            <a:r>
              <a:rPr lang="es-ES" dirty="0"/>
              <a:t>Si tratamos de simplificar la explicación de en qué consiste una ejecución de proyecto diremos que se conforma de las siguientes etapas:</a:t>
            </a:r>
          </a:p>
        </p:txBody>
      </p:sp>
      <p:sp>
        <p:nvSpPr>
          <p:cNvPr id="12" name="Rectángulo: Una sola esquina cortada 11" descr="Énfasis de cuadro de pie de página">
            <a:extLst>
              <a:ext uri="{FF2B5EF4-FFF2-40B4-BE49-F238E27FC236}">
                <a16:creationId xmlns:a16="http://schemas.microsoft.com/office/drawing/2014/main" id="{2DFF522F-AF68-4632-B55E-C71590EC9516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2" name="Marcador de número de diapositiva 21">
            <a:extLst>
              <a:ext uri="{FF2B5EF4-FFF2-40B4-BE49-F238E27FC236}">
                <a16:creationId xmlns:a16="http://schemas.microsoft.com/office/drawing/2014/main" id="{8F6F6586-42C9-4B51-A82B-5FC75BEA6DC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smtClean="0"/>
              <a:pPr rtl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830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ción de imagen 4">
            <a:extLst>
              <a:ext uri="{FF2B5EF4-FFF2-40B4-BE49-F238E27FC236}">
                <a16:creationId xmlns:a16="http://schemas.microsoft.com/office/drawing/2014/main" id="{59B4175B-2237-4E2B-8940-03CD8C85044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/>
          <a:stretch/>
        </p:blipFill>
        <p:spPr>
          <a:xfrm>
            <a:off x="6139540" y="1258802"/>
            <a:ext cx="6052459" cy="3956164"/>
          </a:xfr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63F03C3-322B-449C-A477-EA1D99EDC624}"/>
              </a:ext>
            </a:extLst>
          </p:cNvPr>
          <p:cNvSpPr/>
          <p:nvPr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dirty="0"/>
              <a:t>2</a:t>
            </a:r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r>
              <a:rPr lang="es-ES" dirty="0"/>
              <a:t>+</a:t>
            </a:r>
          </a:p>
          <a:p>
            <a:pPr algn="ctr" rtl="0"/>
            <a:endParaRPr lang="es-ES" dirty="0"/>
          </a:p>
        </p:txBody>
      </p:sp>
      <p:sp>
        <p:nvSpPr>
          <p:cNvPr id="13" name="Rectángulo 12" descr="Cuadrado de fondo blanco">
            <a:extLst>
              <a:ext uri="{FF2B5EF4-FFF2-40B4-BE49-F238E27FC236}">
                <a16:creationId xmlns:a16="http://schemas.microsoft.com/office/drawing/2014/main" id="{AA0E0CBA-1F82-43A8-9DE3-F0F883DB2D26}"/>
              </a:ext>
            </a:extLst>
          </p:cNvPr>
          <p:cNvSpPr/>
          <p:nvPr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3" y="1433337"/>
            <a:ext cx="5138057" cy="587876"/>
          </a:xfrm>
        </p:spPr>
        <p:txBody>
          <a:bodyPr rtlCol="0"/>
          <a:lstStyle/>
          <a:p>
            <a:pPr rtl="0"/>
            <a:r>
              <a:rPr lang="es-ES" dirty="0"/>
              <a:t>Organizar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1483" y="2287864"/>
            <a:ext cx="5138057" cy="3396749"/>
          </a:xfrm>
        </p:spPr>
        <p:txBody>
          <a:bodyPr rtlCol="0"/>
          <a:lstStyle/>
          <a:p>
            <a:pPr algn="ctr" fontAlgn="base"/>
            <a:r>
              <a:rPr lang="es-ES" dirty="0"/>
              <a:t>Los medios humanos y materiales del proyecto para poder asignar los recursos adecuados a cada tarea.</a:t>
            </a:r>
          </a:p>
          <a:p>
            <a:pPr algn="ctr" fontAlgn="base"/>
            <a:r>
              <a:rPr lang="es-ES" dirty="0"/>
              <a:t>Definir un hito de comienzo de la ejecución (deberá estar reflejado en el cronograma o diagrama de Gantt).</a:t>
            </a:r>
          </a:p>
          <a:p>
            <a:pPr algn="ctr" fontAlgn="base"/>
            <a:endParaRPr lang="es-ES" dirty="0"/>
          </a:p>
          <a:p>
            <a:pPr rtl="0"/>
            <a:endParaRPr lang="es-ES" dirty="0"/>
          </a:p>
        </p:txBody>
      </p:sp>
      <p:sp>
        <p:nvSpPr>
          <p:cNvPr id="11" name="Rectángulo: Una sola esquina cortada 10" descr="Bloque de énfasis de pie de página">
            <a:extLst>
              <a:ext uri="{FF2B5EF4-FFF2-40B4-BE49-F238E27FC236}">
                <a16:creationId xmlns:a16="http://schemas.microsoft.com/office/drawing/2014/main" id="{85DF53DB-409B-49FA-A52D-E30AD84AED76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64D90B-FC4E-4781-9E54-536CECF8BA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smtClean="0"/>
              <a:pPr rtl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53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5E06080F-9F80-49D4-9D28-F3FD457E427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/>
          <a:stretch/>
        </p:blipFill>
        <p:spPr>
          <a:xfrm>
            <a:off x="1" y="1389366"/>
            <a:ext cx="7249885" cy="4079268"/>
          </a:xfrm>
        </p:spPr>
      </p:pic>
      <p:grpSp>
        <p:nvGrpSpPr>
          <p:cNvPr id="31" name="Grupo 30" descr="Cuadrados de énfasis: forma abierta negra oscura, bloque sombreado verde y bloque blanco con el marcador de posición de texto.">
            <a:extLst>
              <a:ext uri="{FF2B5EF4-FFF2-40B4-BE49-F238E27FC236}">
                <a16:creationId xmlns:a16="http://schemas.microsoft.com/office/drawing/2014/main" id="{CDA17D7C-7C63-439C-8B50-C9B0F0F9AAF7}"/>
              </a:ext>
            </a:extLst>
          </p:cNvPr>
          <p:cNvGrpSpPr/>
          <p:nvPr/>
        </p:nvGrpSpPr>
        <p:grpSpPr>
          <a:xfrm flipH="1">
            <a:off x="4115985" y="188959"/>
            <a:ext cx="7433283" cy="5995838"/>
            <a:chOff x="252031" y="391887"/>
            <a:chExt cx="7433283" cy="6215741"/>
          </a:xfrm>
        </p:grpSpPr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s-ES" dirty="0"/>
                <a:t>2</a:t>
              </a:r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r>
                <a:rPr lang="es-ES" dirty="0"/>
                <a:t>+</a:t>
              </a:r>
            </a:p>
            <a:p>
              <a:pPr algn="ctr" rtl="0"/>
              <a:endParaRPr lang="es-ES" dirty="0"/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</a:extLst>
            </p:cNvPr>
            <p:cNvSpPr/>
            <p:nvPr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0539" y="1109757"/>
            <a:ext cx="6117771" cy="573989"/>
          </a:xfrm>
        </p:spPr>
        <p:txBody>
          <a:bodyPr rtlCol="0"/>
          <a:lstStyle/>
          <a:p>
            <a:r>
              <a:rPr lang="es-MX" dirty="0"/>
              <a:t>CONTROLAR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8" y="2122751"/>
            <a:ext cx="6117771" cy="3676128"/>
          </a:xfrm>
        </p:spPr>
        <p:txBody>
          <a:bodyPr rtlCol="0">
            <a:normAutofit/>
          </a:bodyPr>
          <a:lstStyle/>
          <a:p>
            <a:pPr marL="0" indent="0" algn="ctr">
              <a:buNone/>
            </a:pPr>
            <a:r>
              <a:rPr lang="es-ES" dirty="0"/>
              <a:t> Para asegurar la adecuada ejecución y el control del riesgo.</a:t>
            </a:r>
          </a:p>
          <a:p>
            <a:pPr marL="0" indent="0" algn="ctr">
              <a:buNone/>
            </a:pPr>
            <a:r>
              <a:rPr lang="es-ES" dirty="0"/>
              <a:t>Establecer una primera reunión del comité de seguimiento asignado al proyecto.</a:t>
            </a:r>
          </a:p>
          <a:p>
            <a:pPr marL="0" indent="0" algn="ctr">
              <a:buNone/>
            </a:pPr>
            <a:r>
              <a:rPr lang="es-ES" dirty="0"/>
              <a:t>Fijar la primera reunión o reunión de inicio de proyecto.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11" name="Rectángulo: Una sola esquina cortada 10" descr="Cuadro de énfasis de pie de página">
            <a:extLst>
              <a:ext uri="{FF2B5EF4-FFF2-40B4-BE49-F238E27FC236}">
                <a16:creationId xmlns:a16="http://schemas.microsoft.com/office/drawing/2014/main" id="{851F9C8F-B284-4FE9-A76C-49BE3BEE3853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75EF0122-21C6-4139-B8D0-688B2553C48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es-ES" smtClean="0"/>
              <a:pPr rtl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734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ción de imagen 4">
            <a:extLst>
              <a:ext uri="{FF2B5EF4-FFF2-40B4-BE49-F238E27FC236}">
                <a16:creationId xmlns:a16="http://schemas.microsoft.com/office/drawing/2014/main" id="{59B4175B-2237-4E2B-8940-03CD8C85044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/>
          <a:stretch/>
        </p:blipFill>
        <p:spPr>
          <a:xfrm>
            <a:off x="6424778" y="1258802"/>
            <a:ext cx="5481982" cy="3956164"/>
          </a:xfr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63F03C3-322B-449C-A477-EA1D99EDC624}"/>
              </a:ext>
            </a:extLst>
          </p:cNvPr>
          <p:cNvSpPr/>
          <p:nvPr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dirty="0"/>
              <a:t>2</a:t>
            </a:r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r>
              <a:rPr lang="es-ES" dirty="0"/>
              <a:t>+</a:t>
            </a:r>
          </a:p>
          <a:p>
            <a:pPr algn="ctr" rtl="0"/>
            <a:endParaRPr lang="es-ES" dirty="0"/>
          </a:p>
        </p:txBody>
      </p:sp>
      <p:sp>
        <p:nvSpPr>
          <p:cNvPr id="13" name="Rectángulo 12" descr="Cuadrado de fondo blanco">
            <a:extLst>
              <a:ext uri="{FF2B5EF4-FFF2-40B4-BE49-F238E27FC236}">
                <a16:creationId xmlns:a16="http://schemas.microsoft.com/office/drawing/2014/main" id="{AA0E0CBA-1F82-43A8-9DE3-F0F883DB2D26}"/>
              </a:ext>
            </a:extLst>
          </p:cNvPr>
          <p:cNvSpPr/>
          <p:nvPr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3" y="1433337"/>
            <a:ext cx="5138057" cy="587876"/>
          </a:xfrm>
        </p:spPr>
        <p:txBody>
          <a:bodyPr rtlCol="0"/>
          <a:lstStyle/>
          <a:p>
            <a:r>
              <a:rPr lang="es-MX" dirty="0"/>
              <a:t>CONCLUIR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1483" y="2287864"/>
            <a:ext cx="5138057" cy="3396749"/>
          </a:xfrm>
        </p:spPr>
        <p:txBody>
          <a:bodyPr rtlCol="0"/>
          <a:lstStyle/>
          <a:p>
            <a:pPr algn="ctr"/>
            <a:r>
              <a:rPr lang="es-ES" dirty="0"/>
              <a:t>Para obtener la aceptación y hacer la entrega del producto o servicio.</a:t>
            </a:r>
          </a:p>
          <a:p>
            <a:pPr algn="ctr"/>
            <a:r>
              <a:rPr lang="es-ES" dirty="0"/>
              <a:t>Definir un manual de plan de proyecto (documento operativo de referencia).</a:t>
            </a:r>
          </a:p>
          <a:p>
            <a:pPr algn="ctr"/>
            <a:r>
              <a:rPr lang="es-ES" dirty="0"/>
              <a:t>Aprobar el plan de incorporación de recursos humanos y materiales.</a:t>
            </a:r>
          </a:p>
          <a:p>
            <a:pPr algn="ctr" fontAlgn="base"/>
            <a:endParaRPr lang="es-ES" dirty="0"/>
          </a:p>
          <a:p>
            <a:pPr rtl="0"/>
            <a:endParaRPr lang="es-ES" dirty="0"/>
          </a:p>
        </p:txBody>
      </p:sp>
      <p:sp>
        <p:nvSpPr>
          <p:cNvPr id="11" name="Rectángulo: Una sola esquina cortada 10" descr="Bloque de énfasis de pie de página">
            <a:extLst>
              <a:ext uri="{FF2B5EF4-FFF2-40B4-BE49-F238E27FC236}">
                <a16:creationId xmlns:a16="http://schemas.microsoft.com/office/drawing/2014/main" id="{85DF53DB-409B-49FA-A52D-E30AD84AED76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64D90B-FC4E-4781-9E54-536CECF8BA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smtClean="0"/>
              <a:pPr rtl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4771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ción de imagen 4">
            <a:extLst>
              <a:ext uri="{FF2B5EF4-FFF2-40B4-BE49-F238E27FC236}">
                <a16:creationId xmlns:a16="http://schemas.microsoft.com/office/drawing/2014/main" id="{1805319F-612A-49F0-B6DA-8A214D5DBD2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/>
          <a:stretch/>
        </p:blipFill>
        <p:spPr>
          <a:xfrm>
            <a:off x="31449" y="0"/>
            <a:ext cx="12160551" cy="6858000"/>
          </a:xfr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713" y="4744279"/>
            <a:ext cx="4598504" cy="1961322"/>
          </a:xfrm>
        </p:spPr>
        <p:txBody>
          <a:bodyPr rtlCol="0">
            <a:normAutofit/>
          </a:bodyPr>
          <a:lstStyle/>
          <a:p>
            <a:r>
              <a:rPr lang="es-ES" sz="2800" b="0" dirty="0">
                <a:solidFill>
                  <a:schemeClr val="bg1"/>
                </a:solidFill>
              </a:rPr>
              <a:t>En definitiva, las personas son casi siempre las claves del éxito y del fracaso.</a:t>
            </a:r>
            <a:endParaRPr lang="es-E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1526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4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38_TF56051434" id="{50013F39-82E1-4F2C-B45F-E88CEF3217A6}" vid="{107187C2-53F5-441E-92D4-5A4C5250CEA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moderna clara</Template>
  <TotalTime>0</TotalTime>
  <Words>134</Words>
  <Application>Microsoft Office PowerPoint</Application>
  <PresentationFormat>Panorámica</PresentationFormat>
  <Paragraphs>496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de Office</vt:lpstr>
      <vt:lpstr>PROCESO DE EJECUCIÓN</vt:lpstr>
      <vt:lpstr>¿Qué ES?</vt:lpstr>
      <vt:lpstr>Organizar</vt:lpstr>
      <vt:lpstr>CONTROLAR</vt:lpstr>
      <vt:lpstr>CONCLUIR</vt:lpstr>
      <vt:lpstr>En definitiva, las personas son casi siempre las claves del éxito y del fracaso.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2019-08-22T04:12:13Z</dcterms:created>
  <dcterms:modified xsi:type="dcterms:W3CDTF">2019-08-22T04:46:06Z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2018-08-01T18:32:06.5268786Z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