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0"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59" d="100"/>
          <a:sy n="59" d="100"/>
        </p:scale>
        <p:origin x="8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9/10/2019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dirty="0"/>
              <a:t>Proyecto de Geolocalización de rutas de camiones de Instituciones Educativas</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136426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esto?</a:t>
            </a:r>
            <a:endParaRPr lang="es-MX" dirty="0"/>
          </a:p>
        </p:txBody>
      </p:sp>
      <p:sp>
        <p:nvSpPr>
          <p:cNvPr id="3" name="Marcador de contenido 2"/>
          <p:cNvSpPr>
            <a:spLocks noGrp="1"/>
          </p:cNvSpPr>
          <p:nvPr>
            <p:ph idx="1"/>
          </p:nvPr>
        </p:nvSpPr>
        <p:spPr/>
        <p:txBody>
          <a:bodyPr>
            <a:normAutofit/>
          </a:bodyPr>
          <a:lstStyle/>
          <a:p>
            <a:r>
              <a:rPr lang="es-ES" sz="3200" dirty="0"/>
              <a:t>Este proyecto es una herramienta para los estudiantes de instituciones educativas que hagan uso del medio de transporte de dicha institución para una mayor gestión de uso/pago, así como también una manera eficiente de gestión de tiempo de la ruta específica de cada ruta.</a:t>
            </a:r>
            <a:endParaRPr lang="es-MX" sz="3200" dirty="0"/>
          </a:p>
        </p:txBody>
      </p:sp>
    </p:spTree>
    <p:extLst>
      <p:ext uri="{BB962C8B-B14F-4D97-AF65-F5344CB8AC3E}">
        <p14:creationId xmlns:p14="http://schemas.microsoft.com/office/powerpoint/2010/main" val="314098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stretch>
            <a:fillRect/>
          </a:stretch>
        </p:blipFill>
        <p:spPr>
          <a:xfrm>
            <a:off x="2714969" y="1337733"/>
            <a:ext cx="6073087" cy="5214179"/>
          </a:xfrm>
          <a:prstGeom prst="rect">
            <a:avLst/>
          </a:prstGeom>
        </p:spPr>
      </p:pic>
    </p:spTree>
    <p:extLst>
      <p:ext uri="{BB962C8B-B14F-4D97-AF65-F5344CB8AC3E}">
        <p14:creationId xmlns:p14="http://schemas.microsoft.com/office/powerpoint/2010/main" val="1782398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Alcance </a:t>
            </a:r>
            <a:endParaRPr lang="es-MX" dirty="0"/>
          </a:p>
        </p:txBody>
      </p:sp>
      <p:sp>
        <p:nvSpPr>
          <p:cNvPr id="3" name="Marcador de contenido 2"/>
          <p:cNvSpPr>
            <a:spLocks noGrp="1"/>
          </p:cNvSpPr>
          <p:nvPr>
            <p:ph idx="1"/>
          </p:nvPr>
        </p:nvSpPr>
        <p:spPr/>
        <p:txBody>
          <a:bodyPr>
            <a:normAutofit fontScale="92500" lnSpcReduction="20000"/>
          </a:bodyPr>
          <a:lstStyle/>
          <a:p>
            <a:r>
              <a:rPr lang="es-ES" sz="2600" dirty="0"/>
              <a:t>Mi proyecto permitirá que el usuario pueda visualizar en tiempo real la localización de los transportes de la institución de manera que pueda saber en tiempo estimado el tiempo faltante aproximado para que el vehículo en cuestión pase cerca de su ubicación o parada preestablecida por la ruta de la misma.</a:t>
            </a:r>
          </a:p>
          <a:p>
            <a:endParaRPr lang="es-ES" sz="2600" dirty="0"/>
          </a:p>
          <a:p>
            <a:r>
              <a:rPr lang="es-ES" sz="2600" dirty="0"/>
              <a:t>Así como también permitirá saber con más exactitud el uso del transporte por cada miembro de la institución no obstante generará un cobro del uso del mismo de manera equitativa en que se cobrara solamente por uso y no por tiempo como generalmente se hace.</a:t>
            </a:r>
          </a:p>
          <a:p>
            <a:endParaRPr lang="es-MX" dirty="0"/>
          </a:p>
        </p:txBody>
      </p:sp>
    </p:spTree>
    <p:extLst>
      <p:ext uri="{BB962C8B-B14F-4D97-AF65-F5344CB8AC3E}">
        <p14:creationId xmlns:p14="http://schemas.microsoft.com/office/powerpoint/2010/main" val="429369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stretch>
            <a:fillRect/>
          </a:stretch>
        </p:blipFill>
        <p:spPr>
          <a:xfrm>
            <a:off x="2521261" y="2288495"/>
            <a:ext cx="5970645" cy="3649662"/>
          </a:xfrm>
          <a:prstGeom prst="rect">
            <a:avLst/>
          </a:prstGeom>
        </p:spPr>
      </p:pic>
    </p:spTree>
    <p:extLst>
      <p:ext uri="{BB962C8B-B14F-4D97-AF65-F5344CB8AC3E}">
        <p14:creationId xmlns:p14="http://schemas.microsoft.com/office/powerpoint/2010/main" val="315746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92500"/>
          </a:bodyPr>
          <a:lstStyle/>
          <a:p>
            <a:r>
              <a:rPr lang="es-ES" sz="2800" dirty="0"/>
              <a:t>También permitirá el englobe con un proyecto aun mayor donde estará tanto este proyecto como también otros proyectos que conformaran ramas del mismo.</a:t>
            </a:r>
          </a:p>
          <a:p>
            <a:endParaRPr lang="es-ES" sz="2800" dirty="0"/>
          </a:p>
          <a:p>
            <a:r>
              <a:rPr lang="es-ES" sz="2800" dirty="0"/>
              <a:t>Esto implementara un sistema de visualización de las rutas y la localización del objetivo en web como también en Android manejando una apreciación de un mapa de la ciudad con más hincapié en la ruta con un modelo de virtualización tentativamente en </a:t>
            </a:r>
            <a:r>
              <a:rPr lang="es-ES" sz="2800" dirty="0" err="1"/>
              <a:t>Unity</a:t>
            </a:r>
            <a:r>
              <a:rPr lang="es-ES" sz="2800" dirty="0"/>
              <a:t>.</a:t>
            </a:r>
          </a:p>
          <a:p>
            <a:endParaRPr lang="es-MX" dirty="0"/>
          </a:p>
        </p:txBody>
      </p:sp>
    </p:spTree>
    <p:extLst>
      <p:ext uri="{BB962C8B-B14F-4D97-AF65-F5344CB8AC3E}">
        <p14:creationId xmlns:p14="http://schemas.microsoft.com/office/powerpoint/2010/main" val="133006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stretch>
            <a:fillRect/>
          </a:stretch>
        </p:blipFill>
        <p:spPr>
          <a:xfrm>
            <a:off x="2698296" y="1937544"/>
            <a:ext cx="6106433" cy="4482003"/>
          </a:xfrm>
          <a:prstGeom prst="rect">
            <a:avLst/>
          </a:prstGeom>
        </p:spPr>
      </p:pic>
    </p:spTree>
    <p:extLst>
      <p:ext uri="{BB962C8B-B14F-4D97-AF65-F5344CB8AC3E}">
        <p14:creationId xmlns:p14="http://schemas.microsoft.com/office/powerpoint/2010/main" val="1415640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4</TotalTime>
  <Words>228</Words>
  <Application>Microsoft Office PowerPoint</Application>
  <PresentationFormat>Panorámica</PresentationFormat>
  <Paragraphs>10</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Celestial</vt:lpstr>
      <vt:lpstr>Proyecto de Geolocalización de rutas de camiones de Instituciones Educativas</vt:lpstr>
      <vt:lpstr>¿Qué es esto?</vt:lpstr>
      <vt:lpstr>Presentación de PowerPoint</vt:lpstr>
      <vt:lpstr>Alcance </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Geolocalización de rutas de camiones de Instituciones Educativas</dc:title>
  <dc:creator>User</dc:creator>
  <cp:lastModifiedBy>User</cp:lastModifiedBy>
  <cp:revision>1</cp:revision>
  <dcterms:created xsi:type="dcterms:W3CDTF">2019-09-10T05:22:54Z</dcterms:created>
  <dcterms:modified xsi:type="dcterms:W3CDTF">2019-09-10T05:27:12Z</dcterms:modified>
</cp:coreProperties>
</file>