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8" r:id="rId4"/>
    <p:sldId id="275" r:id="rId5"/>
    <p:sldId id="270" r:id="rId6"/>
    <p:sldId id="276" r:id="rId7"/>
    <p:sldId id="271" r:id="rId8"/>
    <p:sldId id="274" r:id="rId9"/>
    <p:sldId id="272" r:id="rId10"/>
    <p:sldId id="273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Vasile Liciu" userId="a929dd1000777b90" providerId="LiveId" clId="{6B665E20-C86A-4190-BF4C-FC4DBEE8CDC1}"/>
    <pc:docChg chg="undo custSel addSld delSld modSld sldOrd">
      <pc:chgData name="Stefan Vasile Liciu" userId="a929dd1000777b90" providerId="LiveId" clId="{6B665E20-C86A-4190-BF4C-FC4DBEE8CDC1}" dt="2022-03-14T19:09:54.442" v="3943" actId="20577"/>
      <pc:docMkLst>
        <pc:docMk/>
      </pc:docMkLst>
      <pc:sldChg chg="del">
        <pc:chgData name="Stefan Vasile Liciu" userId="a929dd1000777b90" providerId="LiveId" clId="{6B665E20-C86A-4190-BF4C-FC4DBEE8CDC1}" dt="2022-03-14T17:51:54.727" v="1345" actId="47"/>
        <pc:sldMkLst>
          <pc:docMk/>
          <pc:sldMk cId="3847750985" sldId="258"/>
        </pc:sldMkLst>
      </pc:sldChg>
      <pc:sldChg chg="del">
        <pc:chgData name="Stefan Vasile Liciu" userId="a929dd1000777b90" providerId="LiveId" clId="{6B665E20-C86A-4190-BF4C-FC4DBEE8CDC1}" dt="2022-03-14T17:51:55.770" v="1346" actId="47"/>
        <pc:sldMkLst>
          <pc:docMk/>
          <pc:sldMk cId="4135151317" sldId="260"/>
        </pc:sldMkLst>
      </pc:sldChg>
      <pc:sldChg chg="del">
        <pc:chgData name="Stefan Vasile Liciu" userId="a929dd1000777b90" providerId="LiveId" clId="{6B665E20-C86A-4190-BF4C-FC4DBEE8CDC1}" dt="2022-03-14T17:51:56.818" v="1347" actId="47"/>
        <pc:sldMkLst>
          <pc:docMk/>
          <pc:sldMk cId="2215894925" sldId="261"/>
        </pc:sldMkLst>
      </pc:sldChg>
      <pc:sldChg chg="del">
        <pc:chgData name="Stefan Vasile Liciu" userId="a929dd1000777b90" providerId="LiveId" clId="{6B665E20-C86A-4190-BF4C-FC4DBEE8CDC1}" dt="2022-03-14T17:52:01.132" v="1348" actId="47"/>
        <pc:sldMkLst>
          <pc:docMk/>
          <pc:sldMk cId="1797304117" sldId="263"/>
        </pc:sldMkLst>
      </pc:sldChg>
      <pc:sldChg chg="del">
        <pc:chgData name="Stefan Vasile Liciu" userId="a929dd1000777b90" providerId="LiveId" clId="{6B665E20-C86A-4190-BF4C-FC4DBEE8CDC1}" dt="2022-03-14T17:52:02.173" v="1349" actId="47"/>
        <pc:sldMkLst>
          <pc:docMk/>
          <pc:sldMk cId="1160959328" sldId="266"/>
        </pc:sldMkLst>
      </pc:sldChg>
      <pc:sldChg chg="del">
        <pc:chgData name="Stefan Vasile Liciu" userId="a929dd1000777b90" providerId="LiveId" clId="{6B665E20-C86A-4190-BF4C-FC4DBEE8CDC1}" dt="2022-03-14T17:51:51.047" v="1343" actId="47"/>
        <pc:sldMkLst>
          <pc:docMk/>
          <pc:sldMk cId="3965807363" sldId="267"/>
        </pc:sldMkLst>
      </pc:sldChg>
      <pc:sldChg chg="addSp delSp modSp mod">
        <pc:chgData name="Stefan Vasile Liciu" userId="a929dd1000777b90" providerId="LiveId" clId="{6B665E20-C86A-4190-BF4C-FC4DBEE8CDC1}" dt="2022-03-14T16:47:57.081" v="744"/>
        <pc:sldMkLst>
          <pc:docMk/>
          <pc:sldMk cId="223730991" sldId="268"/>
        </pc:sldMkLst>
        <pc:spChg chg="mod">
          <ac:chgData name="Stefan Vasile Liciu" userId="a929dd1000777b90" providerId="LiveId" clId="{6B665E20-C86A-4190-BF4C-FC4DBEE8CDC1}" dt="2022-03-14T16:42:02.973" v="717" actId="20577"/>
          <ac:spMkLst>
            <pc:docMk/>
            <pc:sldMk cId="223730991" sldId="268"/>
            <ac:spMk id="2" creationId="{00000000-0000-0000-0000-000000000000}"/>
          </ac:spMkLst>
        </pc:spChg>
        <pc:spChg chg="del mod">
          <ac:chgData name="Stefan Vasile Liciu" userId="a929dd1000777b90" providerId="LiveId" clId="{6B665E20-C86A-4190-BF4C-FC4DBEE8CDC1}" dt="2022-03-14T10:06:05.102" v="280" actId="1957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Stefan Vasile Liciu" userId="a929dd1000777b90" providerId="LiveId" clId="{6B665E20-C86A-4190-BF4C-FC4DBEE8CDC1}" dt="2022-03-14T10:17:16.568" v="311" actId="478"/>
          <ac:spMkLst>
            <pc:docMk/>
            <pc:sldMk cId="223730991" sldId="268"/>
            <ac:spMk id="6" creationId="{F0638BF1-492E-44F9-95F0-3150B22790E6}"/>
          </ac:spMkLst>
        </pc:spChg>
        <pc:graphicFrameChg chg="del modGraphic">
          <ac:chgData name="Stefan Vasile Liciu" userId="a929dd1000777b90" providerId="LiveId" clId="{6B665E20-C86A-4190-BF4C-FC4DBEE8CDC1}" dt="2022-03-13T21:26:59.850" v="1" actId="478"/>
          <ac:graphicFrameMkLst>
            <pc:docMk/>
            <pc:sldMk cId="223730991" sldId="268"/>
            <ac:graphicFrameMk id="4" creationId="{00000000-0000-0000-0000-000000000000}"/>
          </ac:graphicFrameMkLst>
        </pc:graphicFrameChg>
        <pc:graphicFrameChg chg="add mod">
          <ac:chgData name="Stefan Vasile Liciu" userId="a929dd1000777b90" providerId="LiveId" clId="{6B665E20-C86A-4190-BF4C-FC4DBEE8CDC1}" dt="2022-03-14T16:47:57.081" v="744"/>
          <ac:graphicFrameMkLst>
            <pc:docMk/>
            <pc:sldMk cId="223730991" sldId="268"/>
            <ac:graphicFrameMk id="7" creationId="{DBC13DD4-5305-4196-BC15-0E388951C98D}"/>
          </ac:graphicFrameMkLst>
        </pc:graphicFrameChg>
      </pc:sldChg>
      <pc:sldChg chg="del">
        <pc:chgData name="Stefan Vasile Liciu" userId="a929dd1000777b90" providerId="LiveId" clId="{6B665E20-C86A-4190-BF4C-FC4DBEE8CDC1}" dt="2022-03-14T17:51:53.077" v="1344" actId="47"/>
        <pc:sldMkLst>
          <pc:docMk/>
          <pc:sldMk cId="1989555738" sldId="269"/>
        </pc:sldMkLst>
      </pc:sldChg>
      <pc:sldChg chg="addSp delSp modSp new mod">
        <pc:chgData name="Stefan Vasile Liciu" userId="a929dd1000777b90" providerId="LiveId" clId="{6B665E20-C86A-4190-BF4C-FC4DBEE8CDC1}" dt="2022-03-14T17:21:13.762" v="981" actId="14100"/>
        <pc:sldMkLst>
          <pc:docMk/>
          <pc:sldMk cId="2073650072" sldId="270"/>
        </pc:sldMkLst>
        <pc:spChg chg="mod">
          <ac:chgData name="Stefan Vasile Liciu" userId="a929dd1000777b90" providerId="LiveId" clId="{6B665E20-C86A-4190-BF4C-FC4DBEE8CDC1}" dt="2022-03-14T17:21:13.762" v="981" actId="14100"/>
          <ac:spMkLst>
            <pc:docMk/>
            <pc:sldMk cId="2073650072" sldId="270"/>
            <ac:spMk id="2" creationId="{7BE6FB91-AEDA-4FAE-B540-80F871A518FC}"/>
          </ac:spMkLst>
        </pc:spChg>
        <pc:spChg chg="del">
          <ac:chgData name="Stefan Vasile Liciu" userId="a929dd1000777b90" providerId="LiveId" clId="{6B665E20-C86A-4190-BF4C-FC4DBEE8CDC1}" dt="2022-03-14T11:20:49.234" v="367"/>
          <ac:spMkLst>
            <pc:docMk/>
            <pc:sldMk cId="2073650072" sldId="270"/>
            <ac:spMk id="3" creationId="{2BF43A86-C1DA-4153-A548-921FD135EE32}"/>
          </ac:spMkLst>
        </pc:spChg>
        <pc:spChg chg="del mod">
          <ac:chgData name="Stefan Vasile Liciu" userId="a929dd1000777b90" providerId="LiveId" clId="{6B665E20-C86A-4190-BF4C-FC4DBEE8CDC1}" dt="2022-03-14T11:21:02.149" v="369" actId="478"/>
          <ac:spMkLst>
            <pc:docMk/>
            <pc:sldMk cId="2073650072" sldId="270"/>
            <ac:spMk id="4" creationId="{265363CA-2FC0-4C92-B5EA-53C4A4F7B3E5}"/>
          </ac:spMkLst>
        </pc:spChg>
        <pc:spChg chg="add del mod">
          <ac:chgData name="Stefan Vasile Liciu" userId="a929dd1000777b90" providerId="LiveId" clId="{6B665E20-C86A-4190-BF4C-FC4DBEE8CDC1}" dt="2022-03-14T17:17:30.203" v="925"/>
          <ac:spMkLst>
            <pc:docMk/>
            <pc:sldMk cId="2073650072" sldId="270"/>
            <ac:spMk id="4" creationId="{A047DD30-34B0-4356-A1C1-B9B3113AC4DD}"/>
          </ac:spMkLst>
        </pc:spChg>
        <pc:graphicFrameChg chg="add mod">
          <ac:chgData name="Stefan Vasile Liciu" userId="a929dd1000777b90" providerId="LiveId" clId="{6B665E20-C86A-4190-BF4C-FC4DBEE8CDC1}" dt="2022-03-14T17:17:36.474" v="928" actId="14100"/>
          <ac:graphicFrameMkLst>
            <pc:docMk/>
            <pc:sldMk cId="2073650072" sldId="270"/>
            <ac:graphicFrameMk id="6" creationId="{54093CAE-FD77-40BD-ADE5-066083CC6D23}"/>
          </ac:graphicFrameMkLst>
        </pc:graphicFrameChg>
        <pc:graphicFrameChg chg="add del mod">
          <ac:chgData name="Stefan Vasile Liciu" userId="a929dd1000777b90" providerId="LiveId" clId="{6B665E20-C86A-4190-BF4C-FC4DBEE8CDC1}" dt="2022-03-14T17:17:19.274" v="924" actId="478"/>
          <ac:graphicFrameMkLst>
            <pc:docMk/>
            <pc:sldMk cId="2073650072" sldId="270"/>
            <ac:graphicFrameMk id="7" creationId="{26336D2D-4F70-4449-8A9D-F98729539283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7:34:19.600" v="1083" actId="20577"/>
        <pc:sldMkLst>
          <pc:docMk/>
          <pc:sldMk cId="330793520" sldId="271"/>
        </pc:sldMkLst>
        <pc:spChg chg="mod">
          <ac:chgData name="Stefan Vasile Liciu" userId="a929dd1000777b90" providerId="LiveId" clId="{6B665E20-C86A-4190-BF4C-FC4DBEE8CDC1}" dt="2022-03-14T17:34:19.600" v="1083" actId="20577"/>
          <ac:spMkLst>
            <pc:docMk/>
            <pc:sldMk cId="330793520" sldId="271"/>
            <ac:spMk id="2" creationId="{5E182008-2E21-4159-98D2-4E97D609AAA4}"/>
          </ac:spMkLst>
        </pc:spChg>
        <pc:spChg chg="del">
          <ac:chgData name="Stefan Vasile Liciu" userId="a929dd1000777b90" providerId="LiveId" clId="{6B665E20-C86A-4190-BF4C-FC4DBEE8CDC1}" dt="2022-03-14T15:57:37.375" v="479"/>
          <ac:spMkLst>
            <pc:docMk/>
            <pc:sldMk cId="330793520" sldId="271"/>
            <ac:spMk id="3" creationId="{A9546B36-3BC4-4CD5-8F9E-5AE6DC00B13B}"/>
          </ac:spMkLst>
        </pc:spChg>
        <pc:spChg chg="del mod">
          <ac:chgData name="Stefan Vasile Liciu" userId="a929dd1000777b90" providerId="LiveId" clId="{6B665E20-C86A-4190-BF4C-FC4DBEE8CDC1}" dt="2022-03-14T15:57:18.631" v="478" actId="478"/>
          <ac:spMkLst>
            <pc:docMk/>
            <pc:sldMk cId="330793520" sldId="271"/>
            <ac:spMk id="4" creationId="{1E9A1EB0-699B-47A3-B0AB-6DE021D37A05}"/>
          </ac:spMkLst>
        </pc:spChg>
        <pc:spChg chg="add del mod">
          <ac:chgData name="Stefan Vasile Liciu" userId="a929dd1000777b90" providerId="LiveId" clId="{6B665E20-C86A-4190-BF4C-FC4DBEE8CDC1}" dt="2022-03-14T17:24:42.626" v="988"/>
          <ac:spMkLst>
            <pc:docMk/>
            <pc:sldMk cId="330793520" sldId="271"/>
            <ac:spMk id="7" creationId="{8E98ED0C-BEB0-4B73-8671-1371C5F9EE5E}"/>
          </ac:spMkLst>
        </pc:spChg>
        <pc:graphicFrameChg chg="add del mod">
          <ac:chgData name="Stefan Vasile Liciu" userId="a929dd1000777b90" providerId="LiveId" clId="{6B665E20-C86A-4190-BF4C-FC4DBEE8CDC1}" dt="2022-03-14T17:24:30.938" v="987" actId="478"/>
          <ac:graphicFrameMkLst>
            <pc:docMk/>
            <pc:sldMk cId="330793520" sldId="271"/>
            <ac:graphicFrameMk id="5" creationId="{6C319F35-A9E6-4F69-B8F8-9EFE8A109082}"/>
          </ac:graphicFrameMkLst>
        </pc:graphicFrameChg>
        <pc:graphicFrameChg chg="add mod">
          <ac:chgData name="Stefan Vasile Liciu" userId="a929dd1000777b90" providerId="LiveId" clId="{6B665E20-C86A-4190-BF4C-FC4DBEE8CDC1}" dt="2022-03-14T17:24:52.674" v="992" actId="14100"/>
          <ac:graphicFrameMkLst>
            <pc:docMk/>
            <pc:sldMk cId="330793520" sldId="271"/>
            <ac:graphicFrameMk id="8" creationId="{433AC1C9-CDA2-4B99-A784-2004ACAB5EEC}"/>
          </ac:graphicFrameMkLst>
        </pc:graphicFrameChg>
      </pc:sldChg>
      <pc:sldChg chg="addSp delSp modSp new mod ord">
        <pc:chgData name="Stefan Vasile Liciu" userId="a929dd1000777b90" providerId="LiveId" clId="{6B665E20-C86A-4190-BF4C-FC4DBEE8CDC1}" dt="2022-03-14T17:38:32.387" v="1175" actId="27918"/>
        <pc:sldMkLst>
          <pc:docMk/>
          <pc:sldMk cId="3781933437" sldId="272"/>
        </pc:sldMkLst>
        <pc:spChg chg="mod">
          <ac:chgData name="Stefan Vasile Liciu" userId="a929dd1000777b90" providerId="LiveId" clId="{6B665E20-C86A-4190-BF4C-FC4DBEE8CDC1}" dt="2022-03-14T17:35:44.643" v="1157" actId="20577"/>
          <ac:spMkLst>
            <pc:docMk/>
            <pc:sldMk cId="3781933437" sldId="272"/>
            <ac:spMk id="2" creationId="{0D191AB6-8626-4257-A450-B8DAB6BE67A1}"/>
          </ac:spMkLst>
        </pc:spChg>
        <pc:spChg chg="del mod">
          <ac:chgData name="Stefan Vasile Liciu" userId="a929dd1000777b90" providerId="LiveId" clId="{6B665E20-C86A-4190-BF4C-FC4DBEE8CDC1}" dt="2022-03-14T16:17:33.675" v="643"/>
          <ac:spMkLst>
            <pc:docMk/>
            <pc:sldMk cId="3781933437" sldId="272"/>
            <ac:spMk id="3" creationId="{4EE90D40-C121-4818-B806-14C968494B78}"/>
          </ac:spMkLst>
        </pc:spChg>
        <pc:spChg chg="del mod">
          <ac:chgData name="Stefan Vasile Liciu" userId="a929dd1000777b90" providerId="LiveId" clId="{6B665E20-C86A-4190-BF4C-FC4DBEE8CDC1}" dt="2022-03-14T16:17:23.750" v="640" actId="478"/>
          <ac:spMkLst>
            <pc:docMk/>
            <pc:sldMk cId="3781933437" sldId="272"/>
            <ac:spMk id="4" creationId="{0E5AC0E1-E560-4C23-BCF6-B64868529147}"/>
          </ac:spMkLst>
        </pc:spChg>
        <pc:spChg chg="add del mod">
          <ac:chgData name="Stefan Vasile Liciu" userId="a929dd1000777b90" providerId="LiveId" clId="{6B665E20-C86A-4190-BF4C-FC4DBEE8CDC1}" dt="2022-03-14T17:34:58.332" v="1084"/>
          <ac:spMkLst>
            <pc:docMk/>
            <pc:sldMk cId="3781933437" sldId="272"/>
            <ac:spMk id="7" creationId="{82D71D36-1931-4F26-A79E-260010296208}"/>
          </ac:spMkLst>
        </pc:spChg>
        <pc:graphicFrameChg chg="add del mod">
          <ac:chgData name="Stefan Vasile Liciu" userId="a929dd1000777b90" providerId="LiveId" clId="{6B665E20-C86A-4190-BF4C-FC4DBEE8CDC1}" dt="2022-03-14T17:33:34.093" v="1030" actId="478"/>
          <ac:graphicFrameMkLst>
            <pc:docMk/>
            <pc:sldMk cId="3781933437" sldId="272"/>
            <ac:graphicFrameMk id="5" creationId="{1074259A-BC4E-419E-89B2-0DBEEEC47A72}"/>
          </ac:graphicFrameMkLst>
        </pc:graphicFrameChg>
        <pc:graphicFrameChg chg="add mod">
          <ac:chgData name="Stefan Vasile Liciu" userId="a929dd1000777b90" providerId="LiveId" clId="{6B665E20-C86A-4190-BF4C-FC4DBEE8CDC1}" dt="2022-03-14T17:35:53.026" v="1158" actId="14100"/>
          <ac:graphicFrameMkLst>
            <pc:docMk/>
            <pc:sldMk cId="3781933437" sldId="272"/>
            <ac:graphicFrameMk id="8" creationId="{5CC7C9E6-61E4-4EC9-AF07-877F8FD3F26F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7:41:30.522" v="1182"/>
        <pc:sldMkLst>
          <pc:docMk/>
          <pc:sldMk cId="2614952703" sldId="273"/>
        </pc:sldMkLst>
        <pc:spChg chg="mod">
          <ac:chgData name="Stefan Vasile Liciu" userId="a929dd1000777b90" providerId="LiveId" clId="{6B665E20-C86A-4190-BF4C-FC4DBEE8CDC1}" dt="2022-03-14T17:41:30.522" v="1182"/>
          <ac:spMkLst>
            <pc:docMk/>
            <pc:sldMk cId="2614952703" sldId="273"/>
            <ac:spMk id="2" creationId="{4A5C885F-1331-431A-BD05-17FB5352CF02}"/>
          </ac:spMkLst>
        </pc:spChg>
        <pc:spChg chg="del">
          <ac:chgData name="Stefan Vasile Liciu" userId="a929dd1000777b90" providerId="LiveId" clId="{6B665E20-C86A-4190-BF4C-FC4DBEE8CDC1}" dt="2022-03-14T17:29:57.350" v="1006" actId="931"/>
          <ac:spMkLst>
            <pc:docMk/>
            <pc:sldMk cId="2614952703" sldId="273"/>
            <ac:spMk id="3" creationId="{1D9F2A8F-3513-413F-B3B2-CB51384C11AD}"/>
          </ac:spMkLst>
        </pc:spChg>
        <pc:spChg chg="del">
          <ac:chgData name="Stefan Vasile Liciu" userId="a929dd1000777b90" providerId="LiveId" clId="{6B665E20-C86A-4190-BF4C-FC4DBEE8CDC1}" dt="2022-03-14T17:30:04.439" v="1007" actId="931"/>
          <ac:spMkLst>
            <pc:docMk/>
            <pc:sldMk cId="2614952703" sldId="273"/>
            <ac:spMk id="4" creationId="{4D2386BE-512D-4F33-BF19-B50E63F9DC32}"/>
          </ac:spMkLst>
        </pc:spChg>
        <pc:spChg chg="add del mod">
          <ac:chgData name="Stefan Vasile Liciu" userId="a929dd1000777b90" providerId="LiveId" clId="{6B665E20-C86A-4190-BF4C-FC4DBEE8CDC1}" dt="2022-03-14T17:40:39.391" v="1176" actId="931"/>
          <ac:spMkLst>
            <pc:docMk/>
            <pc:sldMk cId="2614952703" sldId="273"/>
            <ac:spMk id="10" creationId="{A16305DC-FA42-4DD2-BA56-DF7E5B494F8E}"/>
          </ac:spMkLst>
        </pc:spChg>
        <pc:spChg chg="add del mod">
          <ac:chgData name="Stefan Vasile Liciu" userId="a929dd1000777b90" providerId="LiveId" clId="{6B665E20-C86A-4190-BF4C-FC4DBEE8CDC1}" dt="2022-03-14T17:40:44.028" v="1177" actId="931"/>
          <ac:spMkLst>
            <pc:docMk/>
            <pc:sldMk cId="2614952703" sldId="273"/>
            <ac:spMk id="12" creationId="{C477C652-7BBC-4FDC-AF2A-2E1FC92B9624}"/>
          </ac:spMkLst>
        </pc:spChg>
        <pc:picChg chg="add del mod">
          <ac:chgData name="Stefan Vasile Liciu" userId="a929dd1000777b90" providerId="LiveId" clId="{6B665E20-C86A-4190-BF4C-FC4DBEE8CDC1}" dt="2022-03-14T17:31:43.384" v="1011" actId="478"/>
          <ac:picMkLst>
            <pc:docMk/>
            <pc:sldMk cId="2614952703" sldId="273"/>
            <ac:picMk id="6" creationId="{829CD061-B917-4914-9D23-63BC045D38E3}"/>
          </ac:picMkLst>
        </pc:picChg>
        <pc:picChg chg="add del mod">
          <ac:chgData name="Stefan Vasile Liciu" userId="a929dd1000777b90" providerId="LiveId" clId="{6B665E20-C86A-4190-BF4C-FC4DBEE8CDC1}" dt="2022-03-14T17:31:44.509" v="1012" actId="478"/>
          <ac:picMkLst>
            <pc:docMk/>
            <pc:sldMk cId="2614952703" sldId="273"/>
            <ac:picMk id="8" creationId="{50771D28-FB7E-4866-93ED-B435DE9C46F3}"/>
          </ac:picMkLst>
        </pc:picChg>
        <pc:picChg chg="add mod">
          <ac:chgData name="Stefan Vasile Liciu" userId="a929dd1000777b90" providerId="LiveId" clId="{6B665E20-C86A-4190-BF4C-FC4DBEE8CDC1}" dt="2022-03-14T17:40:46.739" v="1178" actId="14100"/>
          <ac:picMkLst>
            <pc:docMk/>
            <pc:sldMk cId="2614952703" sldId="273"/>
            <ac:picMk id="14" creationId="{107B7CCA-965B-40A9-8666-DCF79055D28A}"/>
          </ac:picMkLst>
        </pc:picChg>
        <pc:picChg chg="add mod">
          <ac:chgData name="Stefan Vasile Liciu" userId="a929dd1000777b90" providerId="LiveId" clId="{6B665E20-C86A-4190-BF4C-FC4DBEE8CDC1}" dt="2022-03-14T17:40:49.339" v="1179" actId="14100"/>
          <ac:picMkLst>
            <pc:docMk/>
            <pc:sldMk cId="2614952703" sldId="273"/>
            <ac:picMk id="16" creationId="{1805F0F6-021E-4D56-8202-AFB5D8DD6437}"/>
          </ac:picMkLst>
        </pc:picChg>
      </pc:sldChg>
      <pc:sldChg chg="addSp delSp modSp new mod modClrScheme chgLayout">
        <pc:chgData name="Stefan Vasile Liciu" userId="a929dd1000777b90" providerId="LiveId" clId="{6B665E20-C86A-4190-BF4C-FC4DBEE8CDC1}" dt="2022-03-14T17:41:20.039" v="1180" actId="20577"/>
        <pc:sldMkLst>
          <pc:docMk/>
          <pc:sldMk cId="3689852121" sldId="274"/>
        </pc:sldMkLst>
        <pc:spChg chg="del mod ord">
          <ac:chgData name="Stefan Vasile Liciu" userId="a929dd1000777b90" providerId="LiveId" clId="{6B665E20-C86A-4190-BF4C-FC4DBEE8CDC1}" dt="2022-03-14T16:11:30.805" v="542" actId="700"/>
          <ac:spMkLst>
            <pc:docMk/>
            <pc:sldMk cId="3689852121" sldId="274"/>
            <ac:spMk id="2" creationId="{3E63056D-4842-47B1-802A-2A9347EA031D}"/>
          </ac:spMkLst>
        </pc:spChg>
        <pc:spChg chg="del mod ord">
          <ac:chgData name="Stefan Vasile Liciu" userId="a929dd1000777b90" providerId="LiveId" clId="{6B665E20-C86A-4190-BF4C-FC4DBEE8CDC1}" dt="2022-03-14T16:11:30.805" v="542" actId="700"/>
          <ac:spMkLst>
            <pc:docMk/>
            <pc:sldMk cId="3689852121" sldId="274"/>
            <ac:spMk id="3" creationId="{31CB02CB-7519-4F34-8AF4-52E8150D935B}"/>
          </ac:spMkLst>
        </pc:spChg>
        <pc:spChg chg="del mod ord">
          <ac:chgData name="Stefan Vasile Liciu" userId="a929dd1000777b90" providerId="LiveId" clId="{6B665E20-C86A-4190-BF4C-FC4DBEE8CDC1}" dt="2022-03-14T16:11:30.805" v="542" actId="700"/>
          <ac:spMkLst>
            <pc:docMk/>
            <pc:sldMk cId="3689852121" sldId="274"/>
            <ac:spMk id="4" creationId="{BDA01EFB-F7F4-4224-9243-49BA016A5745}"/>
          </ac:spMkLst>
        </pc:spChg>
        <pc:spChg chg="add del mod ord">
          <ac:chgData name="Stefan Vasile Liciu" userId="a929dd1000777b90" providerId="LiveId" clId="{6B665E20-C86A-4190-BF4C-FC4DBEE8CDC1}" dt="2022-03-14T16:11:36.210" v="543" actId="700"/>
          <ac:spMkLst>
            <pc:docMk/>
            <pc:sldMk cId="3689852121" sldId="274"/>
            <ac:spMk id="5" creationId="{29AB3717-268D-4C99-859D-825F66306509}"/>
          </ac:spMkLst>
        </pc:spChg>
        <pc:spChg chg="add del mod ord">
          <ac:chgData name="Stefan Vasile Liciu" userId="a929dd1000777b90" providerId="LiveId" clId="{6B665E20-C86A-4190-BF4C-FC4DBEE8CDC1}" dt="2022-03-14T16:11:36.210" v="543" actId="700"/>
          <ac:spMkLst>
            <pc:docMk/>
            <pc:sldMk cId="3689852121" sldId="274"/>
            <ac:spMk id="6" creationId="{C1C95746-2A94-4451-8916-CBDF95F34A05}"/>
          </ac:spMkLst>
        </pc:spChg>
        <pc:spChg chg="add del mod ord">
          <ac:chgData name="Stefan Vasile Liciu" userId="a929dd1000777b90" providerId="LiveId" clId="{6B665E20-C86A-4190-BF4C-FC4DBEE8CDC1}" dt="2022-03-14T16:11:36.210" v="543" actId="700"/>
          <ac:spMkLst>
            <pc:docMk/>
            <pc:sldMk cId="3689852121" sldId="274"/>
            <ac:spMk id="7" creationId="{E338E503-5746-44DE-A45E-6B5BA3F5DAA9}"/>
          </ac:spMkLst>
        </pc:spChg>
        <pc:spChg chg="add del mod ord">
          <ac:chgData name="Stefan Vasile Liciu" userId="a929dd1000777b90" providerId="LiveId" clId="{6B665E20-C86A-4190-BF4C-FC4DBEE8CDC1}" dt="2022-03-14T16:11:36.210" v="543" actId="700"/>
          <ac:spMkLst>
            <pc:docMk/>
            <pc:sldMk cId="3689852121" sldId="274"/>
            <ac:spMk id="8" creationId="{1B119661-63E0-41D1-939C-2A5072D2F89E}"/>
          </ac:spMkLst>
        </pc:spChg>
        <pc:spChg chg="add del mod ord">
          <ac:chgData name="Stefan Vasile Liciu" userId="a929dd1000777b90" providerId="LiveId" clId="{6B665E20-C86A-4190-BF4C-FC4DBEE8CDC1}" dt="2022-03-14T16:11:36.210" v="543" actId="700"/>
          <ac:spMkLst>
            <pc:docMk/>
            <pc:sldMk cId="3689852121" sldId="274"/>
            <ac:spMk id="9" creationId="{90E87C28-3883-441B-BF29-4A8BEA3AC9D2}"/>
          </ac:spMkLst>
        </pc:spChg>
        <pc:spChg chg="add del mod ord">
          <ac:chgData name="Stefan Vasile Liciu" userId="a929dd1000777b90" providerId="LiveId" clId="{6B665E20-C86A-4190-BF4C-FC4DBEE8CDC1}" dt="2022-03-14T16:11:52.653" v="544" actId="700"/>
          <ac:spMkLst>
            <pc:docMk/>
            <pc:sldMk cId="3689852121" sldId="274"/>
            <ac:spMk id="10" creationId="{C2961EA8-D51E-4C91-9DE3-8E0A525E6529}"/>
          </ac:spMkLst>
        </pc:spChg>
        <pc:spChg chg="add del mod ord">
          <ac:chgData name="Stefan Vasile Liciu" userId="a929dd1000777b90" providerId="LiveId" clId="{6B665E20-C86A-4190-BF4C-FC4DBEE8CDC1}" dt="2022-03-14T16:11:52.653" v="544" actId="700"/>
          <ac:spMkLst>
            <pc:docMk/>
            <pc:sldMk cId="3689852121" sldId="274"/>
            <ac:spMk id="11" creationId="{A50AF079-BFA0-4ED3-825E-9B659C13DC1A}"/>
          </ac:spMkLst>
        </pc:spChg>
        <pc:spChg chg="add mod ord">
          <ac:chgData name="Stefan Vasile Liciu" userId="a929dd1000777b90" providerId="LiveId" clId="{6B665E20-C86A-4190-BF4C-FC4DBEE8CDC1}" dt="2022-03-14T17:41:20.039" v="1180" actId="20577"/>
          <ac:spMkLst>
            <pc:docMk/>
            <pc:sldMk cId="3689852121" sldId="274"/>
            <ac:spMk id="12" creationId="{72B12D31-3C30-4564-AADF-8B161953C6C6}"/>
          </ac:spMkLst>
        </pc:spChg>
        <pc:spChg chg="add del mod ord">
          <ac:chgData name="Stefan Vasile Liciu" userId="a929dd1000777b90" providerId="LiveId" clId="{6B665E20-C86A-4190-BF4C-FC4DBEE8CDC1}" dt="2022-03-14T16:12:06.580" v="545" actId="931"/>
          <ac:spMkLst>
            <pc:docMk/>
            <pc:sldMk cId="3689852121" sldId="274"/>
            <ac:spMk id="13" creationId="{BF27607D-9329-4CA4-AB44-596A3EF5AC1F}"/>
          </ac:spMkLst>
        </pc:spChg>
        <pc:spChg chg="add del mod ord">
          <ac:chgData name="Stefan Vasile Liciu" userId="a929dd1000777b90" providerId="LiveId" clId="{6B665E20-C86A-4190-BF4C-FC4DBEE8CDC1}" dt="2022-03-14T16:12:22.470" v="548" actId="931"/>
          <ac:spMkLst>
            <pc:docMk/>
            <pc:sldMk cId="3689852121" sldId="274"/>
            <ac:spMk id="14" creationId="{B5DC832B-5451-47BF-B368-B38AB9ACDECF}"/>
          </ac:spMkLst>
        </pc:spChg>
        <pc:spChg chg="add del mod">
          <ac:chgData name="Stefan Vasile Liciu" userId="a929dd1000777b90" providerId="LiveId" clId="{6B665E20-C86A-4190-BF4C-FC4DBEE8CDC1}" dt="2022-03-14T17:33:01.698" v="1026" actId="931"/>
          <ac:spMkLst>
            <pc:docMk/>
            <pc:sldMk cId="3689852121" sldId="274"/>
            <ac:spMk id="20" creationId="{C9D4F241-6D7E-424E-9B39-791C76B9AEFF}"/>
          </ac:spMkLst>
        </pc:spChg>
        <pc:spChg chg="add del mod">
          <ac:chgData name="Stefan Vasile Liciu" userId="a929dd1000777b90" providerId="LiveId" clId="{6B665E20-C86A-4190-BF4C-FC4DBEE8CDC1}" dt="2022-03-14T17:33:06.479" v="1027" actId="931"/>
          <ac:spMkLst>
            <pc:docMk/>
            <pc:sldMk cId="3689852121" sldId="274"/>
            <ac:spMk id="22" creationId="{D7F3FAF1-5320-4A8A-BA41-5D4D6DB23A04}"/>
          </ac:spMkLst>
        </pc:spChg>
        <pc:picChg chg="add del mod">
          <ac:chgData name="Stefan Vasile Liciu" userId="a929dd1000777b90" providerId="LiveId" clId="{6B665E20-C86A-4190-BF4C-FC4DBEE8CDC1}" dt="2022-03-14T17:32:53.556" v="1024" actId="478"/>
          <ac:picMkLst>
            <pc:docMk/>
            <pc:sldMk cId="3689852121" sldId="274"/>
            <ac:picMk id="16" creationId="{5FE39E0B-3557-4E8B-A0D3-6F5FE3678612}"/>
          </ac:picMkLst>
        </pc:picChg>
        <pc:picChg chg="add del mod">
          <ac:chgData name="Stefan Vasile Liciu" userId="a929dd1000777b90" providerId="LiveId" clId="{6B665E20-C86A-4190-BF4C-FC4DBEE8CDC1}" dt="2022-03-14T17:32:55.095" v="1025" actId="478"/>
          <ac:picMkLst>
            <pc:docMk/>
            <pc:sldMk cId="3689852121" sldId="274"/>
            <ac:picMk id="18" creationId="{4D26EF6D-BD2E-4AC9-AFEF-5BB158401EFE}"/>
          </ac:picMkLst>
        </pc:picChg>
        <pc:picChg chg="add mod">
          <ac:chgData name="Stefan Vasile Liciu" userId="a929dd1000777b90" providerId="LiveId" clId="{6B665E20-C86A-4190-BF4C-FC4DBEE8CDC1}" dt="2022-03-14T17:33:09.332" v="1028" actId="14100"/>
          <ac:picMkLst>
            <pc:docMk/>
            <pc:sldMk cId="3689852121" sldId="274"/>
            <ac:picMk id="24" creationId="{8833C651-26AE-4FF8-813B-DB61EA170F65}"/>
          </ac:picMkLst>
        </pc:picChg>
        <pc:picChg chg="add mod">
          <ac:chgData name="Stefan Vasile Liciu" userId="a929dd1000777b90" providerId="LiveId" clId="{6B665E20-C86A-4190-BF4C-FC4DBEE8CDC1}" dt="2022-03-14T17:33:12.594" v="1029" actId="14100"/>
          <ac:picMkLst>
            <pc:docMk/>
            <pc:sldMk cId="3689852121" sldId="274"/>
            <ac:picMk id="26" creationId="{D2C2F195-0026-4CBD-ABA3-0E463CC1EF4D}"/>
          </ac:picMkLst>
        </pc:picChg>
      </pc:sldChg>
      <pc:sldChg chg="addSp delSp modSp new mod">
        <pc:chgData name="Stefan Vasile Liciu" userId="a929dd1000777b90" providerId="LiveId" clId="{6B665E20-C86A-4190-BF4C-FC4DBEE8CDC1}" dt="2022-03-14T17:13:11.095" v="864" actId="255"/>
        <pc:sldMkLst>
          <pc:docMk/>
          <pc:sldMk cId="4179218461" sldId="275"/>
        </pc:sldMkLst>
        <pc:spChg chg="mod">
          <ac:chgData name="Stefan Vasile Liciu" userId="a929dd1000777b90" providerId="LiveId" clId="{6B665E20-C86A-4190-BF4C-FC4DBEE8CDC1}" dt="2022-03-14T17:13:11.095" v="864" actId="255"/>
          <ac:spMkLst>
            <pc:docMk/>
            <pc:sldMk cId="4179218461" sldId="275"/>
            <ac:spMk id="2" creationId="{6BBFAD08-74D8-4DBE-873E-2EAE8746EB64}"/>
          </ac:spMkLst>
        </pc:spChg>
        <pc:spChg chg="del">
          <ac:chgData name="Stefan Vasile Liciu" userId="a929dd1000777b90" providerId="LiveId" clId="{6B665E20-C86A-4190-BF4C-FC4DBEE8CDC1}" dt="2022-03-14T17:11:03.528" v="746" actId="931"/>
          <ac:spMkLst>
            <pc:docMk/>
            <pc:sldMk cId="4179218461" sldId="275"/>
            <ac:spMk id="3" creationId="{82DEC555-273C-4CEB-A265-652577D56997}"/>
          </ac:spMkLst>
        </pc:spChg>
        <pc:spChg chg="del">
          <ac:chgData name="Stefan Vasile Liciu" userId="a929dd1000777b90" providerId="LiveId" clId="{6B665E20-C86A-4190-BF4C-FC4DBEE8CDC1}" dt="2022-03-14T17:11:16.369" v="749" actId="931"/>
          <ac:spMkLst>
            <pc:docMk/>
            <pc:sldMk cId="4179218461" sldId="275"/>
            <ac:spMk id="4" creationId="{5315DEDB-2885-4841-B17D-898FC2DD9CD0}"/>
          </ac:spMkLst>
        </pc:spChg>
        <pc:picChg chg="add mod">
          <ac:chgData name="Stefan Vasile Liciu" userId="a929dd1000777b90" providerId="LiveId" clId="{6B665E20-C86A-4190-BF4C-FC4DBEE8CDC1}" dt="2022-03-14T17:11:33.714" v="754" actId="1076"/>
          <ac:picMkLst>
            <pc:docMk/>
            <pc:sldMk cId="4179218461" sldId="275"/>
            <ac:picMk id="6" creationId="{621E6861-D46F-4638-8D4A-4D2C6817266D}"/>
          </ac:picMkLst>
        </pc:picChg>
        <pc:picChg chg="add mod">
          <ac:chgData name="Stefan Vasile Liciu" userId="a929dd1000777b90" providerId="LiveId" clId="{6B665E20-C86A-4190-BF4C-FC4DBEE8CDC1}" dt="2022-03-14T17:11:27.730" v="752" actId="1076"/>
          <ac:picMkLst>
            <pc:docMk/>
            <pc:sldMk cId="4179218461" sldId="275"/>
            <ac:picMk id="8" creationId="{4D14CF9A-9FF5-4586-9EF0-57C4CE30422D}"/>
          </ac:picMkLst>
        </pc:picChg>
      </pc:sldChg>
      <pc:sldChg chg="addSp delSp modSp new mod">
        <pc:chgData name="Stefan Vasile Liciu" userId="a929dd1000777b90" providerId="LiveId" clId="{6B665E20-C86A-4190-BF4C-FC4DBEE8CDC1}" dt="2022-03-14T17:32:46.506" v="1023" actId="931"/>
        <pc:sldMkLst>
          <pc:docMk/>
          <pc:sldMk cId="1419356159" sldId="276"/>
        </pc:sldMkLst>
        <pc:spChg chg="del">
          <ac:chgData name="Stefan Vasile Liciu" userId="a929dd1000777b90" providerId="LiveId" clId="{6B665E20-C86A-4190-BF4C-FC4DBEE8CDC1}" dt="2022-03-14T17:23:47.213" v="983" actId="931"/>
          <ac:spMkLst>
            <pc:docMk/>
            <pc:sldMk cId="1419356159" sldId="276"/>
            <ac:spMk id="3" creationId="{5A20A7FC-4846-42E6-9506-197A1B6C17DC}"/>
          </ac:spMkLst>
        </pc:spChg>
        <pc:spChg chg="del">
          <ac:chgData name="Stefan Vasile Liciu" userId="a929dd1000777b90" providerId="LiveId" clId="{6B665E20-C86A-4190-BF4C-FC4DBEE8CDC1}" dt="2022-03-14T17:23:51.662" v="984" actId="931"/>
          <ac:spMkLst>
            <pc:docMk/>
            <pc:sldMk cId="1419356159" sldId="276"/>
            <ac:spMk id="4" creationId="{473109B4-DAC3-41D7-B9F7-E5C354A38AA5}"/>
          </ac:spMkLst>
        </pc:spChg>
        <pc:spChg chg="add del mod">
          <ac:chgData name="Stefan Vasile Liciu" userId="a929dd1000777b90" providerId="LiveId" clId="{6B665E20-C86A-4190-BF4C-FC4DBEE8CDC1}" dt="2022-03-14T17:31:53.402" v="1015" actId="931"/>
          <ac:spMkLst>
            <pc:docMk/>
            <pc:sldMk cId="1419356159" sldId="276"/>
            <ac:spMk id="10" creationId="{95187AB4-934A-4477-A07D-97D64845C06A}"/>
          </ac:spMkLst>
        </pc:spChg>
        <pc:spChg chg="add del mod">
          <ac:chgData name="Stefan Vasile Liciu" userId="a929dd1000777b90" providerId="LiveId" clId="{6B665E20-C86A-4190-BF4C-FC4DBEE8CDC1}" dt="2022-03-14T17:32:00.722" v="1016" actId="931"/>
          <ac:spMkLst>
            <pc:docMk/>
            <pc:sldMk cId="1419356159" sldId="276"/>
            <ac:spMk id="12" creationId="{631AFA4C-E57A-4504-87EB-CBCE5F2182E9}"/>
          </ac:spMkLst>
        </pc:spChg>
        <pc:spChg chg="add del mod">
          <ac:chgData name="Stefan Vasile Liciu" userId="a929dd1000777b90" providerId="LiveId" clId="{6B665E20-C86A-4190-BF4C-FC4DBEE8CDC1}" dt="2022-03-14T17:32:41.752" v="1022" actId="931"/>
          <ac:spMkLst>
            <pc:docMk/>
            <pc:sldMk cId="1419356159" sldId="276"/>
            <ac:spMk id="18" creationId="{31228539-2A3A-4937-8588-77BE4B371A06}"/>
          </ac:spMkLst>
        </pc:spChg>
        <pc:spChg chg="add del mod">
          <ac:chgData name="Stefan Vasile Liciu" userId="a929dd1000777b90" providerId="LiveId" clId="{6B665E20-C86A-4190-BF4C-FC4DBEE8CDC1}" dt="2022-03-14T17:32:46.506" v="1023" actId="931"/>
          <ac:spMkLst>
            <pc:docMk/>
            <pc:sldMk cId="1419356159" sldId="276"/>
            <ac:spMk id="20" creationId="{CEA427D3-C161-455E-9290-81F8BCCFF955}"/>
          </ac:spMkLst>
        </pc:spChg>
        <pc:picChg chg="add del mod">
          <ac:chgData name="Stefan Vasile Liciu" userId="a929dd1000777b90" providerId="LiveId" clId="{6B665E20-C86A-4190-BF4C-FC4DBEE8CDC1}" dt="2022-03-14T17:31:46.883" v="1013" actId="478"/>
          <ac:picMkLst>
            <pc:docMk/>
            <pc:sldMk cId="1419356159" sldId="276"/>
            <ac:picMk id="6" creationId="{F20F73D4-C5B5-4004-961E-E4386D2D899E}"/>
          </ac:picMkLst>
        </pc:picChg>
        <pc:picChg chg="add del mod">
          <ac:chgData name="Stefan Vasile Liciu" userId="a929dd1000777b90" providerId="LiveId" clId="{6B665E20-C86A-4190-BF4C-FC4DBEE8CDC1}" dt="2022-03-14T17:31:47.822" v="1014" actId="478"/>
          <ac:picMkLst>
            <pc:docMk/>
            <pc:sldMk cId="1419356159" sldId="276"/>
            <ac:picMk id="8" creationId="{596F0DDE-00D9-41E5-A65E-5EEF49038415}"/>
          </ac:picMkLst>
        </pc:picChg>
        <pc:picChg chg="add del mod">
          <ac:chgData name="Stefan Vasile Liciu" userId="a929dd1000777b90" providerId="LiveId" clId="{6B665E20-C86A-4190-BF4C-FC4DBEE8CDC1}" dt="2022-03-14T17:32:24.547" v="1020" actId="478"/>
          <ac:picMkLst>
            <pc:docMk/>
            <pc:sldMk cId="1419356159" sldId="276"/>
            <ac:picMk id="14" creationId="{BC3840F4-4057-4497-8181-89384B2ACB3F}"/>
          </ac:picMkLst>
        </pc:picChg>
        <pc:picChg chg="add del mod">
          <ac:chgData name="Stefan Vasile Liciu" userId="a929dd1000777b90" providerId="LiveId" clId="{6B665E20-C86A-4190-BF4C-FC4DBEE8CDC1}" dt="2022-03-14T17:32:26.187" v="1021" actId="478"/>
          <ac:picMkLst>
            <pc:docMk/>
            <pc:sldMk cId="1419356159" sldId="276"/>
            <ac:picMk id="16" creationId="{32174B97-B7D6-4779-BA87-7105ADB24C72}"/>
          </ac:picMkLst>
        </pc:picChg>
        <pc:picChg chg="add mod">
          <ac:chgData name="Stefan Vasile Liciu" userId="a929dd1000777b90" providerId="LiveId" clId="{6B665E20-C86A-4190-BF4C-FC4DBEE8CDC1}" dt="2022-03-14T17:32:41.752" v="1022" actId="931"/>
          <ac:picMkLst>
            <pc:docMk/>
            <pc:sldMk cId="1419356159" sldId="276"/>
            <ac:picMk id="22" creationId="{0E893E37-7FBF-4EE9-B615-E6FE8D9F8834}"/>
          </ac:picMkLst>
        </pc:picChg>
        <pc:picChg chg="add mod">
          <ac:chgData name="Stefan Vasile Liciu" userId="a929dd1000777b90" providerId="LiveId" clId="{6B665E20-C86A-4190-BF4C-FC4DBEE8CDC1}" dt="2022-03-14T17:32:46.506" v="1023" actId="931"/>
          <ac:picMkLst>
            <pc:docMk/>
            <pc:sldMk cId="1419356159" sldId="276"/>
            <ac:picMk id="24" creationId="{3093B4F1-3772-498D-A05C-D3B3FE5B2BC8}"/>
          </ac:picMkLst>
        </pc:picChg>
      </pc:sldChg>
      <pc:sldChg chg="addSp delSp modSp new mod">
        <pc:chgData name="Stefan Vasile Liciu" userId="a929dd1000777b90" providerId="LiveId" clId="{6B665E20-C86A-4190-BF4C-FC4DBEE8CDC1}" dt="2022-03-14T17:48:42.442" v="1337" actId="14100"/>
        <pc:sldMkLst>
          <pc:docMk/>
          <pc:sldMk cId="2291169677" sldId="277"/>
        </pc:sldMkLst>
        <pc:spChg chg="mod">
          <ac:chgData name="Stefan Vasile Liciu" userId="a929dd1000777b90" providerId="LiveId" clId="{6B665E20-C86A-4190-BF4C-FC4DBEE8CDC1}" dt="2022-03-14T17:48:36.682" v="1336" actId="14100"/>
          <ac:spMkLst>
            <pc:docMk/>
            <pc:sldMk cId="2291169677" sldId="277"/>
            <ac:spMk id="2" creationId="{249F55F7-CEBE-43C2-8F43-21DC171227D6}"/>
          </ac:spMkLst>
        </pc:spChg>
        <pc:spChg chg="del mod">
          <ac:chgData name="Stefan Vasile Liciu" userId="a929dd1000777b90" providerId="LiveId" clId="{6B665E20-C86A-4190-BF4C-FC4DBEE8CDC1}" dt="2022-03-14T17:43:38.080" v="1285"/>
          <ac:spMkLst>
            <pc:docMk/>
            <pc:sldMk cId="2291169677" sldId="277"/>
            <ac:spMk id="3" creationId="{7B617E0C-D9AD-4AAD-BC9B-44BF2CD687F2}"/>
          </ac:spMkLst>
        </pc:spChg>
        <pc:spChg chg="del">
          <ac:chgData name="Stefan Vasile Liciu" userId="a929dd1000777b90" providerId="LiveId" clId="{6B665E20-C86A-4190-BF4C-FC4DBEE8CDC1}" dt="2022-03-14T17:43:17.693" v="1282" actId="478"/>
          <ac:spMkLst>
            <pc:docMk/>
            <pc:sldMk cId="2291169677" sldId="277"/>
            <ac:spMk id="4" creationId="{840E4F39-E74E-4AF5-A5E7-4FB6E17E1621}"/>
          </ac:spMkLst>
        </pc:spChg>
        <pc:graphicFrameChg chg="add mod">
          <ac:chgData name="Stefan Vasile Liciu" userId="a929dd1000777b90" providerId="LiveId" clId="{6B665E20-C86A-4190-BF4C-FC4DBEE8CDC1}" dt="2022-03-14T17:48:42.442" v="1337" actId="14100"/>
          <ac:graphicFrameMkLst>
            <pc:docMk/>
            <pc:sldMk cId="2291169677" sldId="277"/>
            <ac:graphicFrameMk id="5" creationId="{97C6E232-D9EE-4FE8-B6DB-29FC93F9D5E7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7:51:44.475" v="1342" actId="14100"/>
        <pc:sldMkLst>
          <pc:docMk/>
          <pc:sldMk cId="567536127" sldId="278"/>
        </pc:sldMkLst>
        <pc:spChg chg="del">
          <ac:chgData name="Stefan Vasile Liciu" userId="a929dd1000777b90" providerId="LiveId" clId="{6B665E20-C86A-4190-BF4C-FC4DBEE8CDC1}" dt="2022-03-14T17:51:34.148" v="1339" actId="931"/>
          <ac:spMkLst>
            <pc:docMk/>
            <pc:sldMk cId="567536127" sldId="278"/>
            <ac:spMk id="3" creationId="{E5D7C2FA-CED2-40E1-BF5E-0D54196617F2}"/>
          </ac:spMkLst>
        </pc:spChg>
        <pc:spChg chg="del">
          <ac:chgData name="Stefan Vasile Liciu" userId="a929dd1000777b90" providerId="LiveId" clId="{6B665E20-C86A-4190-BF4C-FC4DBEE8CDC1}" dt="2022-03-14T17:51:38.822" v="1340" actId="931"/>
          <ac:spMkLst>
            <pc:docMk/>
            <pc:sldMk cId="567536127" sldId="278"/>
            <ac:spMk id="4" creationId="{D389F844-3D8D-418C-9583-120F2FCB7600}"/>
          </ac:spMkLst>
        </pc:spChg>
        <pc:picChg chg="add mod">
          <ac:chgData name="Stefan Vasile Liciu" userId="a929dd1000777b90" providerId="LiveId" clId="{6B665E20-C86A-4190-BF4C-FC4DBEE8CDC1}" dt="2022-03-14T17:51:44.475" v="1342" actId="14100"/>
          <ac:picMkLst>
            <pc:docMk/>
            <pc:sldMk cId="567536127" sldId="278"/>
            <ac:picMk id="6" creationId="{3E395F00-53EA-4E42-A552-B16E14535DA9}"/>
          </ac:picMkLst>
        </pc:picChg>
        <pc:picChg chg="add mod">
          <ac:chgData name="Stefan Vasile Liciu" userId="a929dd1000777b90" providerId="LiveId" clId="{6B665E20-C86A-4190-BF4C-FC4DBEE8CDC1}" dt="2022-03-14T17:51:41.186" v="1341" actId="14100"/>
          <ac:picMkLst>
            <pc:docMk/>
            <pc:sldMk cId="567536127" sldId="278"/>
            <ac:picMk id="8" creationId="{B4676C84-405F-44E6-8646-3751185C1386}"/>
          </ac:picMkLst>
        </pc:picChg>
      </pc:sldChg>
      <pc:sldChg chg="addSp delSp modSp new mod">
        <pc:chgData name="Stefan Vasile Liciu" userId="a929dd1000777b90" providerId="LiveId" clId="{6B665E20-C86A-4190-BF4C-FC4DBEE8CDC1}" dt="2022-03-14T18:01:26.996" v="1732" actId="27918"/>
        <pc:sldMkLst>
          <pc:docMk/>
          <pc:sldMk cId="3887988030" sldId="279"/>
        </pc:sldMkLst>
        <pc:spChg chg="mod">
          <ac:chgData name="Stefan Vasile Liciu" userId="a929dd1000777b90" providerId="LiveId" clId="{6B665E20-C86A-4190-BF4C-FC4DBEE8CDC1}" dt="2022-03-14T17:53:08.323" v="1453" actId="14100"/>
          <ac:spMkLst>
            <pc:docMk/>
            <pc:sldMk cId="3887988030" sldId="279"/>
            <ac:spMk id="2" creationId="{403076C0-C452-44A3-BEF4-04B19D34BFD7}"/>
          </ac:spMkLst>
        </pc:spChg>
        <pc:spChg chg="del mod">
          <ac:chgData name="Stefan Vasile Liciu" userId="a929dd1000777b90" providerId="LiveId" clId="{6B665E20-C86A-4190-BF4C-FC4DBEE8CDC1}" dt="2022-03-14T17:52:20.449" v="1354"/>
          <ac:spMkLst>
            <pc:docMk/>
            <pc:sldMk cId="3887988030" sldId="279"/>
            <ac:spMk id="3" creationId="{B5118335-437C-4890-BACF-5196A856C2F5}"/>
          </ac:spMkLst>
        </pc:spChg>
        <pc:spChg chg="del">
          <ac:chgData name="Stefan Vasile Liciu" userId="a929dd1000777b90" providerId="LiveId" clId="{6B665E20-C86A-4190-BF4C-FC4DBEE8CDC1}" dt="2022-03-14T17:52:10.157" v="1351" actId="478"/>
          <ac:spMkLst>
            <pc:docMk/>
            <pc:sldMk cId="3887988030" sldId="279"/>
            <ac:spMk id="4" creationId="{74143EF5-7B3F-422B-BF76-310B1AF3F8D1}"/>
          </ac:spMkLst>
        </pc:spChg>
        <pc:graphicFrameChg chg="add mod">
          <ac:chgData name="Stefan Vasile Liciu" userId="a929dd1000777b90" providerId="LiveId" clId="{6B665E20-C86A-4190-BF4C-FC4DBEE8CDC1}" dt="2022-03-14T17:52:20.449" v="1354"/>
          <ac:graphicFrameMkLst>
            <pc:docMk/>
            <pc:sldMk cId="3887988030" sldId="279"/>
            <ac:graphicFrameMk id="5" creationId="{D742120B-2CDD-40F9-8D2B-2FAE316573AB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7:59:36.456" v="1612" actId="931"/>
        <pc:sldMkLst>
          <pc:docMk/>
          <pc:sldMk cId="1206110556" sldId="280"/>
        </pc:sldMkLst>
        <pc:spChg chg="mod">
          <ac:chgData name="Stefan Vasile Liciu" userId="a929dd1000777b90" providerId="LiveId" clId="{6B665E20-C86A-4190-BF4C-FC4DBEE8CDC1}" dt="2022-03-14T17:57:48.339" v="1610" actId="27636"/>
          <ac:spMkLst>
            <pc:docMk/>
            <pc:sldMk cId="1206110556" sldId="280"/>
            <ac:spMk id="2" creationId="{1DC18C2D-E305-432D-8BE3-A6C84AEA07E5}"/>
          </ac:spMkLst>
        </pc:spChg>
        <pc:spChg chg="del">
          <ac:chgData name="Stefan Vasile Liciu" userId="a929dd1000777b90" providerId="LiveId" clId="{6B665E20-C86A-4190-BF4C-FC4DBEE8CDC1}" dt="2022-03-14T17:59:30.611" v="1611" actId="931"/>
          <ac:spMkLst>
            <pc:docMk/>
            <pc:sldMk cId="1206110556" sldId="280"/>
            <ac:spMk id="3" creationId="{D86AAD45-0D7F-4935-9026-9579D18CF562}"/>
          </ac:spMkLst>
        </pc:spChg>
        <pc:spChg chg="del">
          <ac:chgData name="Stefan Vasile Liciu" userId="a929dd1000777b90" providerId="LiveId" clId="{6B665E20-C86A-4190-BF4C-FC4DBEE8CDC1}" dt="2022-03-14T17:59:36.456" v="1612" actId="931"/>
          <ac:spMkLst>
            <pc:docMk/>
            <pc:sldMk cId="1206110556" sldId="280"/>
            <ac:spMk id="4" creationId="{F0D1271B-809E-4471-805E-53CED7E626AA}"/>
          </ac:spMkLst>
        </pc:spChg>
        <pc:picChg chg="add mod">
          <ac:chgData name="Stefan Vasile Liciu" userId="a929dd1000777b90" providerId="LiveId" clId="{6B665E20-C86A-4190-BF4C-FC4DBEE8CDC1}" dt="2022-03-14T17:59:30.611" v="1611" actId="931"/>
          <ac:picMkLst>
            <pc:docMk/>
            <pc:sldMk cId="1206110556" sldId="280"/>
            <ac:picMk id="6" creationId="{DCDB80F8-33C1-48E0-9849-AE629CE2B571}"/>
          </ac:picMkLst>
        </pc:picChg>
        <pc:picChg chg="add mod">
          <ac:chgData name="Stefan Vasile Liciu" userId="a929dd1000777b90" providerId="LiveId" clId="{6B665E20-C86A-4190-BF4C-FC4DBEE8CDC1}" dt="2022-03-14T17:59:36.456" v="1612" actId="931"/>
          <ac:picMkLst>
            <pc:docMk/>
            <pc:sldMk cId="1206110556" sldId="280"/>
            <ac:picMk id="8" creationId="{F33A8A16-E89D-429C-8847-99EA2C6BBDB1}"/>
          </ac:picMkLst>
        </pc:picChg>
      </pc:sldChg>
      <pc:sldChg chg="addSp delSp modSp new mod">
        <pc:chgData name="Stefan Vasile Liciu" userId="a929dd1000777b90" providerId="LiveId" clId="{6B665E20-C86A-4190-BF4C-FC4DBEE8CDC1}" dt="2022-03-14T18:06:27.085" v="1760" actId="27918"/>
        <pc:sldMkLst>
          <pc:docMk/>
          <pc:sldMk cId="746930756" sldId="281"/>
        </pc:sldMkLst>
        <pc:spChg chg="mod">
          <ac:chgData name="Stefan Vasile Liciu" userId="a929dd1000777b90" providerId="LiveId" clId="{6B665E20-C86A-4190-BF4C-FC4DBEE8CDC1}" dt="2022-03-14T18:00:55.036" v="1730" actId="20577"/>
          <ac:spMkLst>
            <pc:docMk/>
            <pc:sldMk cId="746930756" sldId="281"/>
            <ac:spMk id="2" creationId="{770D76A4-FAEC-4E95-BFB9-C42C4F43CE10}"/>
          </ac:spMkLst>
        </pc:spChg>
        <pc:spChg chg="del">
          <ac:chgData name="Stefan Vasile Liciu" userId="a929dd1000777b90" providerId="LiveId" clId="{6B665E20-C86A-4190-BF4C-FC4DBEE8CDC1}" dt="2022-03-14T18:01:57.474" v="1734"/>
          <ac:spMkLst>
            <pc:docMk/>
            <pc:sldMk cId="746930756" sldId="281"/>
            <ac:spMk id="3" creationId="{D1DD11A4-FF1E-45F4-8BE7-21A5D1D94444}"/>
          </ac:spMkLst>
        </pc:spChg>
        <pc:spChg chg="del">
          <ac:chgData name="Stefan Vasile Liciu" userId="a929dd1000777b90" providerId="LiveId" clId="{6B665E20-C86A-4190-BF4C-FC4DBEE8CDC1}" dt="2022-03-14T18:01:55.757" v="1733" actId="478"/>
          <ac:spMkLst>
            <pc:docMk/>
            <pc:sldMk cId="746930756" sldId="281"/>
            <ac:spMk id="4" creationId="{D552BB70-4A24-4745-851C-A8973BB78EBB}"/>
          </ac:spMkLst>
        </pc:spChg>
        <pc:graphicFrameChg chg="add mod">
          <ac:chgData name="Stefan Vasile Liciu" userId="a929dd1000777b90" providerId="LiveId" clId="{6B665E20-C86A-4190-BF4C-FC4DBEE8CDC1}" dt="2022-03-14T18:02:01.459" v="1736" actId="14100"/>
          <ac:graphicFrameMkLst>
            <pc:docMk/>
            <pc:sldMk cId="746930756" sldId="281"/>
            <ac:graphicFrameMk id="5" creationId="{6542F6CC-89CB-455E-B890-40158CA463DD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8:10:45.019" v="2045" actId="14100"/>
        <pc:sldMkLst>
          <pc:docMk/>
          <pc:sldMk cId="1362996800" sldId="282"/>
        </pc:sldMkLst>
        <pc:spChg chg="mod">
          <ac:chgData name="Stefan Vasile Liciu" userId="a929dd1000777b90" providerId="LiveId" clId="{6B665E20-C86A-4190-BF4C-FC4DBEE8CDC1}" dt="2022-03-14T18:08:42.832" v="2042" actId="27636"/>
          <ac:spMkLst>
            <pc:docMk/>
            <pc:sldMk cId="1362996800" sldId="282"/>
            <ac:spMk id="2" creationId="{31219C7E-9E0E-4066-A9AC-F3A4EB1630C5}"/>
          </ac:spMkLst>
        </pc:spChg>
        <pc:spChg chg="del">
          <ac:chgData name="Stefan Vasile Liciu" userId="a929dd1000777b90" providerId="LiveId" clId="{6B665E20-C86A-4190-BF4C-FC4DBEE8CDC1}" dt="2022-03-14T18:09:53.042" v="2043" actId="931"/>
          <ac:spMkLst>
            <pc:docMk/>
            <pc:sldMk cId="1362996800" sldId="282"/>
            <ac:spMk id="3" creationId="{94A1604A-07B2-4C2A-8F48-D316968CAA0A}"/>
          </ac:spMkLst>
        </pc:spChg>
        <pc:spChg chg="del">
          <ac:chgData name="Stefan Vasile Liciu" userId="a929dd1000777b90" providerId="LiveId" clId="{6B665E20-C86A-4190-BF4C-FC4DBEE8CDC1}" dt="2022-03-14T18:10:42.666" v="2044" actId="931"/>
          <ac:spMkLst>
            <pc:docMk/>
            <pc:sldMk cId="1362996800" sldId="282"/>
            <ac:spMk id="4" creationId="{DB46B01E-9373-4A26-8281-EF0658EB4603}"/>
          </ac:spMkLst>
        </pc:spChg>
        <pc:picChg chg="add mod">
          <ac:chgData name="Stefan Vasile Liciu" userId="a929dd1000777b90" providerId="LiveId" clId="{6B665E20-C86A-4190-BF4C-FC4DBEE8CDC1}" dt="2022-03-14T18:09:53.042" v="2043" actId="931"/>
          <ac:picMkLst>
            <pc:docMk/>
            <pc:sldMk cId="1362996800" sldId="282"/>
            <ac:picMk id="6" creationId="{67880756-435C-4889-85C1-BA9A85E0B72B}"/>
          </ac:picMkLst>
        </pc:picChg>
        <pc:picChg chg="add mod">
          <ac:chgData name="Stefan Vasile Liciu" userId="a929dd1000777b90" providerId="LiveId" clId="{6B665E20-C86A-4190-BF4C-FC4DBEE8CDC1}" dt="2022-03-14T18:10:45.019" v="2045" actId="14100"/>
          <ac:picMkLst>
            <pc:docMk/>
            <pc:sldMk cId="1362996800" sldId="282"/>
            <ac:picMk id="8" creationId="{BF49892F-6968-4116-9D8D-882276CC5273}"/>
          </ac:picMkLst>
        </pc:picChg>
      </pc:sldChg>
      <pc:sldChg chg="addSp delSp modSp new mod">
        <pc:chgData name="Stefan Vasile Liciu" userId="a929dd1000777b90" providerId="LiveId" clId="{6B665E20-C86A-4190-BF4C-FC4DBEE8CDC1}" dt="2022-03-14T18:46:31.587" v="2426" actId="20577"/>
        <pc:sldMkLst>
          <pc:docMk/>
          <pc:sldMk cId="2874324410" sldId="283"/>
        </pc:sldMkLst>
        <pc:spChg chg="mod">
          <ac:chgData name="Stefan Vasile Liciu" userId="a929dd1000777b90" providerId="LiveId" clId="{6B665E20-C86A-4190-BF4C-FC4DBEE8CDC1}" dt="2022-03-14T18:46:31.587" v="2426" actId="20577"/>
          <ac:spMkLst>
            <pc:docMk/>
            <pc:sldMk cId="2874324410" sldId="283"/>
            <ac:spMk id="2" creationId="{DDB9DCBE-1973-4725-B414-A48082AF3154}"/>
          </ac:spMkLst>
        </pc:spChg>
        <pc:spChg chg="del">
          <ac:chgData name="Stefan Vasile Liciu" userId="a929dd1000777b90" providerId="LiveId" clId="{6B665E20-C86A-4190-BF4C-FC4DBEE8CDC1}" dt="2022-03-14T18:14:02.232" v="2141"/>
          <ac:spMkLst>
            <pc:docMk/>
            <pc:sldMk cId="2874324410" sldId="283"/>
            <ac:spMk id="3" creationId="{3F866DE3-9ECF-4B42-880C-41AE8C4486C0}"/>
          </ac:spMkLst>
        </pc:spChg>
        <pc:spChg chg="del">
          <ac:chgData name="Stefan Vasile Liciu" userId="a929dd1000777b90" providerId="LiveId" clId="{6B665E20-C86A-4190-BF4C-FC4DBEE8CDC1}" dt="2022-03-14T18:13:50.837" v="2140" actId="478"/>
          <ac:spMkLst>
            <pc:docMk/>
            <pc:sldMk cId="2874324410" sldId="283"/>
            <ac:spMk id="4" creationId="{85F689F7-51C6-44D2-86B9-A40E66592DB3}"/>
          </ac:spMkLst>
        </pc:spChg>
        <pc:spChg chg="add del mod">
          <ac:chgData name="Stefan Vasile Liciu" userId="a929dd1000777b90" providerId="LiveId" clId="{6B665E20-C86A-4190-BF4C-FC4DBEE8CDC1}" dt="2022-03-14T18:15:15.240" v="2148"/>
          <ac:spMkLst>
            <pc:docMk/>
            <pc:sldMk cId="2874324410" sldId="283"/>
            <ac:spMk id="7" creationId="{8B9B2295-55BC-463A-9428-CA498E671E26}"/>
          </ac:spMkLst>
        </pc:spChg>
        <pc:graphicFrameChg chg="add del mod">
          <ac:chgData name="Stefan Vasile Liciu" userId="a929dd1000777b90" providerId="LiveId" clId="{6B665E20-C86A-4190-BF4C-FC4DBEE8CDC1}" dt="2022-03-14T18:15:02.089" v="2147" actId="478"/>
          <ac:graphicFrameMkLst>
            <pc:docMk/>
            <pc:sldMk cId="2874324410" sldId="283"/>
            <ac:graphicFrameMk id="5" creationId="{379E0079-8AC8-4B47-9A5F-E19235AF25FF}"/>
          </ac:graphicFrameMkLst>
        </pc:graphicFrameChg>
        <pc:graphicFrameChg chg="add mod">
          <ac:chgData name="Stefan Vasile Liciu" userId="a929dd1000777b90" providerId="LiveId" clId="{6B665E20-C86A-4190-BF4C-FC4DBEE8CDC1}" dt="2022-03-14T18:15:37.762" v="2162"/>
          <ac:graphicFrameMkLst>
            <pc:docMk/>
            <pc:sldMk cId="2874324410" sldId="283"/>
            <ac:graphicFrameMk id="8" creationId="{CAA3887B-21C7-418E-9E32-87B7EC39596E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8:50:10.484" v="2616" actId="14100"/>
        <pc:sldMkLst>
          <pc:docMk/>
          <pc:sldMk cId="3329163499" sldId="284"/>
        </pc:sldMkLst>
        <pc:spChg chg="mod">
          <ac:chgData name="Stefan Vasile Liciu" userId="a929dd1000777b90" providerId="LiveId" clId="{6B665E20-C86A-4190-BF4C-FC4DBEE8CDC1}" dt="2022-03-14T18:48:04.803" v="2608" actId="1076"/>
          <ac:spMkLst>
            <pc:docMk/>
            <pc:sldMk cId="3329163499" sldId="284"/>
            <ac:spMk id="2" creationId="{1C210505-DECF-4F02-A903-40850A34E037}"/>
          </ac:spMkLst>
        </pc:spChg>
        <pc:spChg chg="del">
          <ac:chgData name="Stefan Vasile Liciu" userId="a929dd1000777b90" providerId="LiveId" clId="{6B665E20-C86A-4190-BF4C-FC4DBEE8CDC1}" dt="2022-03-14T18:20:29.461" v="2204" actId="931"/>
          <ac:spMkLst>
            <pc:docMk/>
            <pc:sldMk cId="3329163499" sldId="284"/>
            <ac:spMk id="3" creationId="{551D0DFD-F57F-46AA-B982-752B756E889C}"/>
          </ac:spMkLst>
        </pc:spChg>
        <pc:spChg chg="del">
          <ac:chgData name="Stefan Vasile Liciu" userId="a929dd1000777b90" providerId="LiveId" clId="{6B665E20-C86A-4190-BF4C-FC4DBEE8CDC1}" dt="2022-03-14T18:20:35.146" v="2205" actId="931"/>
          <ac:spMkLst>
            <pc:docMk/>
            <pc:sldMk cId="3329163499" sldId="284"/>
            <ac:spMk id="4" creationId="{12FB0C0B-718C-4737-AC4C-5976D15207EF}"/>
          </ac:spMkLst>
        </pc:spChg>
        <pc:spChg chg="add del mod">
          <ac:chgData name="Stefan Vasile Liciu" userId="a929dd1000777b90" providerId="LiveId" clId="{6B665E20-C86A-4190-BF4C-FC4DBEE8CDC1}" dt="2022-03-14T18:49:53.648" v="2611" actId="931"/>
          <ac:spMkLst>
            <pc:docMk/>
            <pc:sldMk cId="3329163499" sldId="284"/>
            <ac:spMk id="10" creationId="{46A0EC0D-F9A0-41D7-B772-A04A0E86A798}"/>
          </ac:spMkLst>
        </pc:spChg>
        <pc:spChg chg="add del mod">
          <ac:chgData name="Stefan Vasile Liciu" userId="a929dd1000777b90" providerId="LiveId" clId="{6B665E20-C86A-4190-BF4C-FC4DBEE8CDC1}" dt="2022-03-14T18:50:00.645" v="2612" actId="931"/>
          <ac:spMkLst>
            <pc:docMk/>
            <pc:sldMk cId="3329163499" sldId="284"/>
            <ac:spMk id="12" creationId="{1A5D512E-4C22-444E-95C7-CF1B8C385C8B}"/>
          </ac:spMkLst>
        </pc:spChg>
        <pc:picChg chg="add del mod">
          <ac:chgData name="Stefan Vasile Liciu" userId="a929dd1000777b90" providerId="LiveId" clId="{6B665E20-C86A-4190-BF4C-FC4DBEE8CDC1}" dt="2022-03-14T18:48:10.859" v="2609" actId="478"/>
          <ac:picMkLst>
            <pc:docMk/>
            <pc:sldMk cId="3329163499" sldId="284"/>
            <ac:picMk id="6" creationId="{8E7B5851-25AA-40DC-886C-C56B95457B16}"/>
          </ac:picMkLst>
        </pc:picChg>
        <pc:picChg chg="add del mod">
          <ac:chgData name="Stefan Vasile Liciu" userId="a929dd1000777b90" providerId="LiveId" clId="{6B665E20-C86A-4190-BF4C-FC4DBEE8CDC1}" dt="2022-03-14T18:48:13.502" v="2610" actId="478"/>
          <ac:picMkLst>
            <pc:docMk/>
            <pc:sldMk cId="3329163499" sldId="284"/>
            <ac:picMk id="8" creationId="{FF7B7961-0C19-4C49-838E-FE004A8C97BE}"/>
          </ac:picMkLst>
        </pc:picChg>
        <pc:picChg chg="add mod">
          <ac:chgData name="Stefan Vasile Liciu" userId="a929dd1000777b90" providerId="LiveId" clId="{6B665E20-C86A-4190-BF4C-FC4DBEE8CDC1}" dt="2022-03-14T18:50:07.475" v="2614" actId="14100"/>
          <ac:picMkLst>
            <pc:docMk/>
            <pc:sldMk cId="3329163499" sldId="284"/>
            <ac:picMk id="14" creationId="{128931A6-2B17-4E94-95F7-DB67730323D3}"/>
          </ac:picMkLst>
        </pc:picChg>
        <pc:picChg chg="add mod">
          <ac:chgData name="Stefan Vasile Liciu" userId="a929dd1000777b90" providerId="LiveId" clId="{6B665E20-C86A-4190-BF4C-FC4DBEE8CDC1}" dt="2022-03-14T18:50:10.484" v="2616" actId="14100"/>
          <ac:picMkLst>
            <pc:docMk/>
            <pc:sldMk cId="3329163499" sldId="284"/>
            <ac:picMk id="16" creationId="{F5B3A39F-51AE-4B61-A835-FC0C3090CA2D}"/>
          </ac:picMkLst>
        </pc:picChg>
      </pc:sldChg>
      <pc:sldChg chg="addSp delSp modSp new mod">
        <pc:chgData name="Stefan Vasile Liciu" userId="a929dd1000777b90" providerId="LiveId" clId="{6B665E20-C86A-4190-BF4C-FC4DBEE8CDC1}" dt="2022-03-14T18:53:53.529" v="2747" actId="27918"/>
        <pc:sldMkLst>
          <pc:docMk/>
          <pc:sldMk cId="669569816" sldId="285"/>
        </pc:sldMkLst>
        <pc:spChg chg="mod">
          <ac:chgData name="Stefan Vasile Liciu" userId="a929dd1000777b90" providerId="LiveId" clId="{6B665E20-C86A-4190-BF4C-FC4DBEE8CDC1}" dt="2022-03-14T18:51:20.700" v="2723" actId="20577"/>
          <ac:spMkLst>
            <pc:docMk/>
            <pc:sldMk cId="669569816" sldId="285"/>
            <ac:spMk id="2" creationId="{1C26AF3E-F570-4679-8589-8AECF2636A59}"/>
          </ac:spMkLst>
        </pc:spChg>
        <pc:spChg chg="del">
          <ac:chgData name="Stefan Vasile Liciu" userId="a929dd1000777b90" providerId="LiveId" clId="{6B665E20-C86A-4190-BF4C-FC4DBEE8CDC1}" dt="2022-03-14T18:51:43.199" v="2725"/>
          <ac:spMkLst>
            <pc:docMk/>
            <pc:sldMk cId="669569816" sldId="285"/>
            <ac:spMk id="3" creationId="{F0540555-7211-4A6F-8731-B1A58EAF0BAC}"/>
          </ac:spMkLst>
        </pc:spChg>
        <pc:spChg chg="del">
          <ac:chgData name="Stefan Vasile Liciu" userId="a929dd1000777b90" providerId="LiveId" clId="{6B665E20-C86A-4190-BF4C-FC4DBEE8CDC1}" dt="2022-03-14T18:51:30.197" v="2724" actId="478"/>
          <ac:spMkLst>
            <pc:docMk/>
            <pc:sldMk cId="669569816" sldId="285"/>
            <ac:spMk id="4" creationId="{7BC998BA-CE94-4174-828D-B6388A05E90B}"/>
          </ac:spMkLst>
        </pc:spChg>
        <pc:graphicFrameChg chg="add mod">
          <ac:chgData name="Stefan Vasile Liciu" userId="a929dd1000777b90" providerId="LiveId" clId="{6B665E20-C86A-4190-BF4C-FC4DBEE8CDC1}" dt="2022-03-14T18:51:47.403" v="2727" actId="14100"/>
          <ac:graphicFrameMkLst>
            <pc:docMk/>
            <pc:sldMk cId="669569816" sldId="285"/>
            <ac:graphicFrameMk id="5" creationId="{113D6E23-A63C-4411-AB6C-6CDF8CD08BDE}"/>
          </ac:graphicFrameMkLst>
        </pc:graphicFrameChg>
      </pc:sldChg>
      <pc:sldChg chg="addSp new del mod">
        <pc:chgData name="Stefan Vasile Liciu" userId="a929dd1000777b90" providerId="LiveId" clId="{6B665E20-C86A-4190-BF4C-FC4DBEE8CDC1}" dt="2022-03-14T18:25:38.264" v="2236" actId="47"/>
        <pc:sldMkLst>
          <pc:docMk/>
          <pc:sldMk cId="3029767869" sldId="285"/>
        </pc:sldMkLst>
        <pc:picChg chg="add">
          <ac:chgData name="Stefan Vasile Liciu" userId="a929dd1000777b90" providerId="LiveId" clId="{6B665E20-C86A-4190-BF4C-FC4DBEE8CDC1}" dt="2022-03-14T18:25:31.080" v="2235" actId="22"/>
          <ac:picMkLst>
            <pc:docMk/>
            <pc:sldMk cId="3029767869" sldId="285"/>
            <ac:picMk id="6" creationId="{D52F3013-A0BE-4872-ABE2-F5AF31120530}"/>
          </ac:picMkLst>
        </pc:picChg>
      </pc:sldChg>
      <pc:sldChg chg="addSp delSp modSp new mod">
        <pc:chgData name="Stefan Vasile Liciu" userId="a929dd1000777b90" providerId="LiveId" clId="{6B665E20-C86A-4190-BF4C-FC4DBEE8CDC1}" dt="2022-03-14T18:55:50.476" v="2769" actId="1076"/>
        <pc:sldMkLst>
          <pc:docMk/>
          <pc:sldMk cId="3435610103" sldId="286"/>
        </pc:sldMkLst>
        <pc:spChg chg="del">
          <ac:chgData name="Stefan Vasile Liciu" userId="a929dd1000777b90" providerId="LiveId" clId="{6B665E20-C86A-4190-BF4C-FC4DBEE8CDC1}" dt="2022-03-14T18:55:43.514" v="2766" actId="478"/>
          <ac:spMkLst>
            <pc:docMk/>
            <pc:sldMk cId="3435610103" sldId="286"/>
            <ac:spMk id="2" creationId="{AC9EA7FD-CC74-4076-8C6F-64405799AF13}"/>
          </ac:spMkLst>
        </pc:spChg>
        <pc:spChg chg="del">
          <ac:chgData name="Stefan Vasile Liciu" userId="a929dd1000777b90" providerId="LiveId" clId="{6B665E20-C86A-4190-BF4C-FC4DBEE8CDC1}" dt="2022-03-14T18:55:06.815" v="2748" actId="931"/>
          <ac:spMkLst>
            <pc:docMk/>
            <pc:sldMk cId="3435610103" sldId="286"/>
            <ac:spMk id="3" creationId="{FA28A0D5-6C29-4392-A619-0E3A523C38AB}"/>
          </ac:spMkLst>
        </pc:spChg>
        <pc:spChg chg="del mod">
          <ac:chgData name="Stefan Vasile Liciu" userId="a929dd1000777b90" providerId="LiveId" clId="{6B665E20-C86A-4190-BF4C-FC4DBEE8CDC1}" dt="2022-03-14T18:55:12.171" v="2750" actId="478"/>
          <ac:spMkLst>
            <pc:docMk/>
            <pc:sldMk cId="3435610103" sldId="286"/>
            <ac:spMk id="4" creationId="{5FB3ED7C-2EE3-4D9B-9C81-D57149E3AD6B}"/>
          </ac:spMkLst>
        </pc:spChg>
        <pc:picChg chg="add mod">
          <ac:chgData name="Stefan Vasile Liciu" userId="a929dd1000777b90" providerId="LiveId" clId="{6B665E20-C86A-4190-BF4C-FC4DBEE8CDC1}" dt="2022-03-14T18:55:50.476" v="2769" actId="1076"/>
          <ac:picMkLst>
            <pc:docMk/>
            <pc:sldMk cId="3435610103" sldId="286"/>
            <ac:picMk id="6" creationId="{2F452119-8DC4-4682-AB8E-FC8A56951293}"/>
          </ac:picMkLst>
        </pc:picChg>
      </pc:sldChg>
      <pc:sldChg chg="addSp delSp modSp new mod">
        <pc:chgData name="Stefan Vasile Liciu" userId="a929dd1000777b90" providerId="LiveId" clId="{6B665E20-C86A-4190-BF4C-FC4DBEE8CDC1}" dt="2022-03-14T18:59:30.620" v="2814" actId="27918"/>
        <pc:sldMkLst>
          <pc:docMk/>
          <pc:sldMk cId="4046775297" sldId="287"/>
        </pc:sldMkLst>
        <pc:spChg chg="mod">
          <ac:chgData name="Stefan Vasile Liciu" userId="a929dd1000777b90" providerId="LiveId" clId="{6B665E20-C86A-4190-BF4C-FC4DBEE8CDC1}" dt="2022-03-14T18:56:32.773" v="2783" actId="20577"/>
          <ac:spMkLst>
            <pc:docMk/>
            <pc:sldMk cId="4046775297" sldId="287"/>
            <ac:spMk id="2" creationId="{3BF6BDF2-7EDE-4048-A064-CA0DD77A73E8}"/>
          </ac:spMkLst>
        </pc:spChg>
        <pc:spChg chg="del">
          <ac:chgData name="Stefan Vasile Liciu" userId="a929dd1000777b90" providerId="LiveId" clId="{6B665E20-C86A-4190-BF4C-FC4DBEE8CDC1}" dt="2022-03-14T18:57:20.828" v="2785"/>
          <ac:spMkLst>
            <pc:docMk/>
            <pc:sldMk cId="4046775297" sldId="287"/>
            <ac:spMk id="3" creationId="{9B4DA531-D691-47A5-A398-97F8273CC9C7}"/>
          </ac:spMkLst>
        </pc:spChg>
        <pc:spChg chg="del">
          <ac:chgData name="Stefan Vasile Liciu" userId="a929dd1000777b90" providerId="LiveId" clId="{6B665E20-C86A-4190-BF4C-FC4DBEE8CDC1}" dt="2022-03-14T18:57:19.143" v="2784" actId="478"/>
          <ac:spMkLst>
            <pc:docMk/>
            <pc:sldMk cId="4046775297" sldId="287"/>
            <ac:spMk id="4" creationId="{75774AE9-57FA-4033-AEE5-DB6D48FC2F37}"/>
          </ac:spMkLst>
        </pc:spChg>
        <pc:graphicFrameChg chg="add mod">
          <ac:chgData name="Stefan Vasile Liciu" userId="a929dd1000777b90" providerId="LiveId" clId="{6B665E20-C86A-4190-BF4C-FC4DBEE8CDC1}" dt="2022-03-14T18:57:26.919" v="2789"/>
          <ac:graphicFrameMkLst>
            <pc:docMk/>
            <pc:sldMk cId="4046775297" sldId="287"/>
            <ac:graphicFrameMk id="5" creationId="{671F49A6-782E-4D0F-922C-FED27521E893}"/>
          </ac:graphicFrameMkLst>
        </pc:graphicFrameChg>
      </pc:sldChg>
      <pc:sldChg chg="addSp delSp modSp new mod">
        <pc:chgData name="Stefan Vasile Liciu" userId="a929dd1000777b90" providerId="LiveId" clId="{6B665E20-C86A-4190-BF4C-FC4DBEE8CDC1}" dt="2022-03-14T19:03:56.467" v="3085" actId="14100"/>
        <pc:sldMkLst>
          <pc:docMk/>
          <pc:sldMk cId="77079278" sldId="288"/>
        </pc:sldMkLst>
        <pc:spChg chg="mod">
          <ac:chgData name="Stefan Vasile Liciu" userId="a929dd1000777b90" providerId="LiveId" clId="{6B665E20-C86A-4190-BF4C-FC4DBEE8CDC1}" dt="2022-03-14T19:03:56.467" v="3085" actId="14100"/>
          <ac:spMkLst>
            <pc:docMk/>
            <pc:sldMk cId="77079278" sldId="288"/>
            <ac:spMk id="2" creationId="{B1CE6FD9-B528-422E-963A-0E560DE92D20}"/>
          </ac:spMkLst>
        </pc:spChg>
        <pc:spChg chg="del">
          <ac:chgData name="Stefan Vasile Liciu" userId="a929dd1000777b90" providerId="LiveId" clId="{6B665E20-C86A-4190-BF4C-FC4DBEE8CDC1}" dt="2022-03-14T19:01:33.155" v="2815" actId="931"/>
          <ac:spMkLst>
            <pc:docMk/>
            <pc:sldMk cId="77079278" sldId="288"/>
            <ac:spMk id="3" creationId="{464BA11C-6862-4467-8994-5EC90460DE2B}"/>
          </ac:spMkLst>
        </pc:spChg>
        <pc:spChg chg="del">
          <ac:chgData name="Stefan Vasile Liciu" userId="a929dd1000777b90" providerId="LiveId" clId="{6B665E20-C86A-4190-BF4C-FC4DBEE8CDC1}" dt="2022-03-14T19:01:38.667" v="2816" actId="931"/>
          <ac:spMkLst>
            <pc:docMk/>
            <pc:sldMk cId="77079278" sldId="288"/>
            <ac:spMk id="4" creationId="{1B0EDE2C-EB10-49D3-9704-FE0827E13513}"/>
          </ac:spMkLst>
        </pc:spChg>
        <pc:picChg chg="add mod">
          <ac:chgData name="Stefan Vasile Liciu" userId="a929dd1000777b90" providerId="LiveId" clId="{6B665E20-C86A-4190-BF4C-FC4DBEE8CDC1}" dt="2022-03-14T19:01:42.380" v="2817" actId="14100"/>
          <ac:picMkLst>
            <pc:docMk/>
            <pc:sldMk cId="77079278" sldId="288"/>
            <ac:picMk id="6" creationId="{4C5B055F-2855-4323-8F98-56177EFD9B6E}"/>
          </ac:picMkLst>
        </pc:picChg>
        <pc:picChg chg="add mod">
          <ac:chgData name="Stefan Vasile Liciu" userId="a929dd1000777b90" providerId="LiveId" clId="{6B665E20-C86A-4190-BF4C-FC4DBEE8CDC1}" dt="2022-03-14T19:01:44.124" v="2818" actId="14100"/>
          <ac:picMkLst>
            <pc:docMk/>
            <pc:sldMk cId="77079278" sldId="288"/>
            <ac:picMk id="8" creationId="{BE1B21BD-C610-4E9B-8767-088AFE363B72}"/>
          </ac:picMkLst>
        </pc:picChg>
      </pc:sldChg>
      <pc:sldChg chg="addSp delSp modSp new mod modClrScheme chgLayout">
        <pc:chgData name="Stefan Vasile Liciu" userId="a929dd1000777b90" providerId="LiveId" clId="{6B665E20-C86A-4190-BF4C-FC4DBEE8CDC1}" dt="2022-03-14T19:09:02.018" v="3875" actId="20577"/>
        <pc:sldMkLst>
          <pc:docMk/>
          <pc:sldMk cId="445988903" sldId="289"/>
        </pc:sldMkLst>
        <pc:spChg chg="del mod ord">
          <ac:chgData name="Stefan Vasile Liciu" userId="a929dd1000777b90" providerId="LiveId" clId="{6B665E20-C86A-4190-BF4C-FC4DBEE8CDC1}" dt="2022-03-14T19:04:12.883" v="3087" actId="700"/>
          <ac:spMkLst>
            <pc:docMk/>
            <pc:sldMk cId="445988903" sldId="289"/>
            <ac:spMk id="2" creationId="{D1173033-7A08-4956-B152-C942AB898CCF}"/>
          </ac:spMkLst>
        </pc:spChg>
        <pc:spChg chg="del mod ord">
          <ac:chgData name="Stefan Vasile Liciu" userId="a929dd1000777b90" providerId="LiveId" clId="{6B665E20-C86A-4190-BF4C-FC4DBEE8CDC1}" dt="2022-03-14T19:04:12.883" v="3087" actId="700"/>
          <ac:spMkLst>
            <pc:docMk/>
            <pc:sldMk cId="445988903" sldId="289"/>
            <ac:spMk id="3" creationId="{3334DC83-9069-441C-BFF2-D17C2180C967}"/>
          </ac:spMkLst>
        </pc:spChg>
        <pc:spChg chg="del">
          <ac:chgData name="Stefan Vasile Liciu" userId="a929dd1000777b90" providerId="LiveId" clId="{6B665E20-C86A-4190-BF4C-FC4DBEE8CDC1}" dt="2022-03-14T19:04:12.883" v="3087" actId="700"/>
          <ac:spMkLst>
            <pc:docMk/>
            <pc:sldMk cId="445988903" sldId="289"/>
            <ac:spMk id="4" creationId="{E9CAF4C7-0522-49FE-A239-C051F4B08E81}"/>
          </ac:spMkLst>
        </pc:spChg>
        <pc:spChg chg="add mod ord">
          <ac:chgData name="Stefan Vasile Liciu" userId="a929dd1000777b90" providerId="LiveId" clId="{6B665E20-C86A-4190-BF4C-FC4DBEE8CDC1}" dt="2022-03-14T19:04:17.790" v="3099" actId="20577"/>
          <ac:spMkLst>
            <pc:docMk/>
            <pc:sldMk cId="445988903" sldId="289"/>
            <ac:spMk id="5" creationId="{269054EA-C165-4D5E-836A-5DF145B6E23B}"/>
          </ac:spMkLst>
        </pc:spChg>
        <pc:spChg chg="add mod ord">
          <ac:chgData name="Stefan Vasile Liciu" userId="a929dd1000777b90" providerId="LiveId" clId="{6B665E20-C86A-4190-BF4C-FC4DBEE8CDC1}" dt="2022-03-14T19:09:02.018" v="3875" actId="20577"/>
          <ac:spMkLst>
            <pc:docMk/>
            <pc:sldMk cId="445988903" sldId="289"/>
            <ac:spMk id="6" creationId="{9980E4C7-64E3-4B86-B477-A887B9D92A53}"/>
          </ac:spMkLst>
        </pc:spChg>
      </pc:sldChg>
      <pc:sldChg chg="addSp delSp modSp new mod modClrScheme chgLayout">
        <pc:chgData name="Stefan Vasile Liciu" userId="a929dd1000777b90" providerId="LiveId" clId="{6B665E20-C86A-4190-BF4C-FC4DBEE8CDC1}" dt="2022-03-14T19:09:54.442" v="3943" actId="20577"/>
        <pc:sldMkLst>
          <pc:docMk/>
          <pc:sldMk cId="1058276753" sldId="290"/>
        </pc:sldMkLst>
        <pc:spChg chg="del mod ord">
          <ac:chgData name="Stefan Vasile Liciu" userId="a929dd1000777b90" providerId="LiveId" clId="{6B665E20-C86A-4190-BF4C-FC4DBEE8CDC1}" dt="2022-03-14T19:09:21.981" v="3877" actId="700"/>
          <ac:spMkLst>
            <pc:docMk/>
            <pc:sldMk cId="1058276753" sldId="290"/>
            <ac:spMk id="2" creationId="{AF801344-BBAF-4068-8ED0-B26E1B0FCD6C}"/>
          </ac:spMkLst>
        </pc:spChg>
        <pc:spChg chg="del mod ord">
          <ac:chgData name="Stefan Vasile Liciu" userId="a929dd1000777b90" providerId="LiveId" clId="{6B665E20-C86A-4190-BF4C-FC4DBEE8CDC1}" dt="2022-03-14T19:09:21.981" v="3877" actId="700"/>
          <ac:spMkLst>
            <pc:docMk/>
            <pc:sldMk cId="1058276753" sldId="290"/>
            <ac:spMk id="3" creationId="{38768D06-5E80-41EE-8AB1-ED6B04838BB2}"/>
          </ac:spMkLst>
        </pc:spChg>
        <pc:spChg chg="add mod ord">
          <ac:chgData name="Stefan Vasile Liciu" userId="a929dd1000777b90" providerId="LiveId" clId="{6B665E20-C86A-4190-BF4C-FC4DBEE8CDC1}" dt="2022-03-14T19:09:37.057" v="3904" actId="255"/>
          <ac:spMkLst>
            <pc:docMk/>
            <pc:sldMk cId="1058276753" sldId="290"/>
            <ac:spMk id="4" creationId="{346C9AD6-90C8-4012-BF8C-9EB40C321BD0}"/>
          </ac:spMkLst>
        </pc:spChg>
        <pc:spChg chg="add mod ord">
          <ac:chgData name="Stefan Vasile Liciu" userId="a929dd1000777b90" providerId="LiveId" clId="{6B665E20-C86A-4190-BF4C-FC4DBEE8CDC1}" dt="2022-03-14T19:09:54.442" v="3943" actId="20577"/>
          <ac:spMkLst>
            <pc:docMk/>
            <pc:sldMk cId="1058276753" sldId="290"/>
            <ac:spMk id="5" creationId="{1CB58EE2-C0BF-47F2-9044-43F12B2AFD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Insertion 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1.0699999999999999E-5</c:v>
                </c:pt>
                <c:pt idx="1">
                  <c:v>9.5000000000000005E-6</c:v>
                </c:pt>
                <c:pt idx="2">
                  <c:v>2.65E-5</c:v>
                </c:pt>
                <c:pt idx="3">
                  <c:v>1.2999999999999999E-5</c:v>
                </c:pt>
                <c:pt idx="4">
                  <c:v>2.8500000000000002E-5</c:v>
                </c:pt>
                <c:pt idx="5">
                  <c:v>2.9499999999999999E-5</c:v>
                </c:pt>
                <c:pt idx="6">
                  <c:v>7.8499999999999997E-5</c:v>
                </c:pt>
                <c:pt idx="7">
                  <c:v>2.4369999999999999E-4</c:v>
                </c:pt>
                <c:pt idx="8">
                  <c:v>1.175E-4</c:v>
                </c:pt>
                <c:pt idx="9">
                  <c:v>8.4999999999999999E-6</c:v>
                </c:pt>
                <c:pt idx="10">
                  <c:v>1.04E-5</c:v>
                </c:pt>
                <c:pt idx="11">
                  <c:v>1.5099999999999999E-5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ED-4B18-A491-5A19AB373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7656242495647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336178257438098"/>
          <c:y val="9.065030933633296E-2"/>
          <c:w val="0.65607290347447833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Insertion 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9.7493000000000007E-3</c:v>
                </c:pt>
                <c:pt idx="1">
                  <c:v>9.3272000000000008E-3</c:v>
                </c:pt>
                <c:pt idx="2">
                  <c:v>3.0159399999999999E-2</c:v>
                </c:pt>
                <c:pt idx="5">
                  <c:v>4.3154699999999997E-2</c:v>
                </c:pt>
                <c:pt idx="6">
                  <c:v>1.6520099999999999E-2</c:v>
                </c:pt>
                <c:pt idx="7">
                  <c:v>1.3561E-2</c:v>
                </c:pt>
                <c:pt idx="8">
                  <c:v>1.0973699999999999E-2</c:v>
                </c:pt>
                <c:pt idx="9">
                  <c:v>1.2855699999999999E-2</c:v>
                </c:pt>
                <c:pt idx="10">
                  <c:v>2.0403899999999999E-2</c:v>
                </c:pt>
                <c:pt idx="11">
                  <c:v>6.0170000000000004E-4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A-439F-A61D-7B4090D02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Insertion 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2.4112000000000001E-3</c:v>
                </c:pt>
                <c:pt idx="1">
                  <c:v>2.4762999999999999E-3</c:v>
                </c:pt>
                <c:pt idx="2">
                  <c:v>4.4897000000000001E-3</c:v>
                </c:pt>
                <c:pt idx="3">
                  <c:v>2.1150000000000001E-3</c:v>
                </c:pt>
                <c:pt idx="4">
                  <c:v>1.9469000000000001E-3</c:v>
                </c:pt>
                <c:pt idx="5">
                  <c:v>4.1533999999999998E-3</c:v>
                </c:pt>
                <c:pt idx="6">
                  <c:v>1.8228999999999999E-3</c:v>
                </c:pt>
                <c:pt idx="7">
                  <c:v>1.4473000000000001E-3</c:v>
                </c:pt>
                <c:pt idx="8">
                  <c:v>1.8542000000000001E-3</c:v>
                </c:pt>
                <c:pt idx="9">
                  <c:v>2.0119000000000001E-3</c:v>
                </c:pt>
                <c:pt idx="10">
                  <c:v>2.3522E-3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5-4609-9310-45B47AD53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3.75652E-2</c:v>
                </c:pt>
                <c:pt idx="1">
                  <c:v>3.79812E-2</c:v>
                </c:pt>
                <c:pt idx="2">
                  <c:v>4.2163100000000002E-2</c:v>
                </c:pt>
                <c:pt idx="3">
                  <c:v>2.0946599999999999E-2</c:v>
                </c:pt>
                <c:pt idx="4">
                  <c:v>2.2355900000000001E-2</c:v>
                </c:pt>
                <c:pt idx="5">
                  <c:v>4.9954699999999998E-2</c:v>
                </c:pt>
                <c:pt idx="6">
                  <c:v>1.7994099999999999E-2</c:v>
                </c:pt>
                <c:pt idx="7">
                  <c:v>2.1748799999999999E-2</c:v>
                </c:pt>
                <c:pt idx="8">
                  <c:v>1.6778100000000001E-2</c:v>
                </c:pt>
                <c:pt idx="9">
                  <c:v>1.93452E-2</c:v>
                </c:pt>
                <c:pt idx="10">
                  <c:v>2.4909299999999999E-2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E-4741-B875-2196A4E93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2">
                  <c:v>59.482500000000002</c:v>
                </c:pt>
                <c:pt idx="3">
                  <c:v>31.991199999999999</c:v>
                </c:pt>
                <c:pt idx="4">
                  <c:v>34.501800000000003</c:v>
                </c:pt>
                <c:pt idx="5">
                  <c:v>80.596599999999995</c:v>
                </c:pt>
                <c:pt idx="6">
                  <c:v>29.0687</c:v>
                </c:pt>
                <c:pt idx="7">
                  <c:v>15.693199999999999</c:v>
                </c:pt>
                <c:pt idx="8">
                  <c:v>13.2485</c:v>
                </c:pt>
                <c:pt idx="9">
                  <c:v>14.940099999999999</c:v>
                </c:pt>
                <c:pt idx="10">
                  <c:v>38.695399999999999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3-4593-858E-0B8BAAF46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2.3743000000000002E-3</c:v>
                </c:pt>
                <c:pt idx="1">
                  <c:v>2.5975999999999998E-3</c:v>
                </c:pt>
                <c:pt idx="2">
                  <c:v>3.4946999999999999E-3</c:v>
                </c:pt>
                <c:pt idx="3">
                  <c:v>1.7451000000000001E-3</c:v>
                </c:pt>
                <c:pt idx="4">
                  <c:v>1.7313999999999999E-3</c:v>
                </c:pt>
                <c:pt idx="5">
                  <c:v>4.2341999999999996E-3</c:v>
                </c:pt>
                <c:pt idx="6">
                  <c:v>1.8268E-3</c:v>
                </c:pt>
                <c:pt idx="7">
                  <c:v>1.5646E-3</c:v>
                </c:pt>
                <c:pt idx="8">
                  <c:v>1.307E-3</c:v>
                </c:pt>
                <c:pt idx="9">
                  <c:v>1.4276E-3</c:v>
                </c:pt>
                <c:pt idx="10">
                  <c:v>1.9813000000000001E-3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C-4C13-8225-76E02251E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Insertion 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8.9119999999999998E-4</c:v>
                </c:pt>
                <c:pt idx="1">
                  <c:v>8.7180000000000005E-4</c:v>
                </c:pt>
                <c:pt idx="2">
                  <c:v>2.9009999999999999E-3</c:v>
                </c:pt>
                <c:pt idx="3">
                  <c:v>1.3255000000000001E-3</c:v>
                </c:pt>
                <c:pt idx="4">
                  <c:v>1.0979E-3</c:v>
                </c:pt>
                <c:pt idx="5">
                  <c:v>4.2434999999999999E-3</c:v>
                </c:pt>
                <c:pt idx="6">
                  <c:v>1.8308E-3</c:v>
                </c:pt>
                <c:pt idx="7">
                  <c:v>1.5338999999999999E-3</c:v>
                </c:pt>
                <c:pt idx="8">
                  <c:v>1.2616999999999999E-3</c:v>
                </c:pt>
                <c:pt idx="9">
                  <c:v>1.4176E-3</c:v>
                </c:pt>
                <c:pt idx="10">
                  <c:v>1.2477E-3</c:v>
                </c:pt>
                <c:pt idx="11">
                  <c:v>6.3800000000000006E-5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B-48C9-B7F7-E508B59D2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383594096192519"/>
          <c:y val="7.5769360899766047E-2"/>
          <c:w val="0.71596925384326959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 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2">
                  <c:v>0.35555399999999998</c:v>
                </c:pt>
                <c:pt idx="3">
                  <c:v>0.16130700000000001</c:v>
                </c:pt>
                <c:pt idx="4">
                  <c:v>0.15032400000000001</c:v>
                </c:pt>
                <c:pt idx="5">
                  <c:v>0.57118000000000002</c:v>
                </c:pt>
                <c:pt idx="6">
                  <c:v>0.23350799999999999</c:v>
                </c:pt>
                <c:pt idx="7">
                  <c:v>0.21230299999999999</c:v>
                </c:pt>
                <c:pt idx="8">
                  <c:v>0.18265300000000001</c:v>
                </c:pt>
                <c:pt idx="9">
                  <c:v>0.203681</c:v>
                </c:pt>
                <c:pt idx="10">
                  <c:v>0.16663900000000001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0-4E94-84B2-3463C961A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336178257438098"/>
          <c:y val="9.065030933633296E-2"/>
          <c:w val="0.65607290347447833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Shell Sort - n/2</c:v>
                </c:pt>
                <c:pt idx="1">
                  <c:v>Shell Sort-2^k-1</c:v>
                </c:pt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  <c:pt idx="11">
                  <c:v>Insertion 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0">
                  <c:v>1.3847E-3</c:v>
                </c:pt>
                <c:pt idx="1">
                  <c:v>1.1562E-3</c:v>
                </c:pt>
                <c:pt idx="2">
                  <c:v>3.2647000000000002E-3</c:v>
                </c:pt>
                <c:pt idx="3">
                  <c:v>1.4032999999999999E-3</c:v>
                </c:pt>
                <c:pt idx="4">
                  <c:v>1.5767000000000001E-3</c:v>
                </c:pt>
                <c:pt idx="5">
                  <c:v>4.1805000000000002E-3</c:v>
                </c:pt>
                <c:pt idx="6">
                  <c:v>2.2209999999999999E-3</c:v>
                </c:pt>
                <c:pt idx="7">
                  <c:v>1.5862000000000001E-3</c:v>
                </c:pt>
                <c:pt idx="8">
                  <c:v>1.2993E-3</c:v>
                </c:pt>
                <c:pt idx="9">
                  <c:v>1.2229000000000001E-3</c:v>
                </c:pt>
                <c:pt idx="10">
                  <c:v>8.9470000000000001E-4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2-42AD-A3B3-6CDEEEB0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336178257438098"/>
          <c:y val="9.065030933633296E-2"/>
          <c:w val="0.65607290347447833"/>
          <c:h val="0.783623530601654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Timp(in secunde)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2">
                  <c:v>Merge Sort</c:v>
                </c:pt>
                <c:pt idx="3">
                  <c:v>Quick Sort - mediana din 3 random</c:v>
                </c:pt>
                <c:pt idx="4">
                  <c:v>Quick Sort - mediana din 3</c:v>
                </c:pt>
                <c:pt idx="5">
                  <c:v>Radix Sort baza 2</c:v>
                </c:pt>
                <c:pt idx="6">
                  <c:v>Radix Sort baza 2^8</c:v>
                </c:pt>
                <c:pt idx="7">
                  <c:v>Radix Sort Using Buckets fara shift baza 2^16</c:v>
                </c:pt>
                <c:pt idx="8">
                  <c:v>Radix Sort Using Buckets cu shift</c:v>
                </c:pt>
                <c:pt idx="9">
                  <c:v>Radix Sort Using Count</c:v>
                </c:pt>
                <c:pt idx="10">
                  <c:v>std::sort</c:v>
                </c:pt>
              </c:strCache>
            </c:strRef>
          </c:cat>
          <c:val>
            <c:numRef>
              <c:f>Sheet1!$B$2:$B$13</c:f>
              <c:numCache>
                <c:formatCode>0.00E+00</c:formatCode>
                <c:ptCount val="12"/>
                <c:pt idx="2">
                  <c:v>0.33111699999999999</c:v>
                </c:pt>
                <c:pt idx="3">
                  <c:v>0.180289</c:v>
                </c:pt>
                <c:pt idx="4">
                  <c:v>0.22023799999999999</c:v>
                </c:pt>
                <c:pt idx="5">
                  <c:v>0.54454899999999995</c:v>
                </c:pt>
                <c:pt idx="6">
                  <c:v>0.22225400000000001</c:v>
                </c:pt>
                <c:pt idx="7">
                  <c:v>0.202851</c:v>
                </c:pt>
                <c:pt idx="8">
                  <c:v>0.16443199999999999</c:v>
                </c:pt>
                <c:pt idx="9">
                  <c:v>0.190944</c:v>
                </c:pt>
                <c:pt idx="10">
                  <c:v>0.11845899999999999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5-4097-9720-222233AD6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522688"/>
        <c:axId val="2133519776"/>
      </c:barChart>
      <c:catAx>
        <c:axId val="21335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19776"/>
        <c:crosses val="autoZero"/>
        <c:auto val="1"/>
        <c:lblAlgn val="ctr"/>
        <c:lblOffset val="100"/>
        <c:noMultiLvlLbl val="0"/>
      </c:catAx>
      <c:valAx>
        <c:axId val="21335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Proiect1 – </a:t>
            </a:r>
            <a:r>
              <a:rPr lang="en-US" dirty="0" err="1"/>
              <a:t>Structuri</a:t>
            </a:r>
            <a:r>
              <a:rPr lang="en-US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885F-1331-431A-BD05-17FB5352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obținuti</a:t>
            </a:r>
            <a:r>
              <a:rPr lang="en-US" dirty="0"/>
              <a:t> la </a:t>
            </a:r>
            <a:r>
              <a:rPr lang="en-US" dirty="0" err="1"/>
              <a:t>rularea</a:t>
            </a:r>
            <a:r>
              <a:rPr lang="en-US" dirty="0"/>
              <a:t> cu WSL – </a:t>
            </a:r>
            <a:r>
              <a:rPr lang="en-US" dirty="0" err="1"/>
              <a:t>fără</a:t>
            </a:r>
            <a:r>
              <a:rPr lang="en-US" dirty="0"/>
              <a:t> flag de </a:t>
            </a:r>
            <a:r>
              <a:rPr lang="en-US" dirty="0" err="1"/>
              <a:t>optimizare</a:t>
            </a:r>
            <a:r>
              <a:rPr lang="en-US" dirty="0"/>
              <a:t>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7B7CCA-965B-40A9-8666-DCF79055D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905000"/>
            <a:ext cx="4248879" cy="42672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805F0F6-021E-4D56-8202-AFB5D8DD6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938910"/>
            <a:ext cx="4800601" cy="4199379"/>
          </a:xfrm>
        </p:spPr>
      </p:pic>
    </p:spTree>
    <p:extLst>
      <p:ext uri="{BB962C8B-B14F-4D97-AF65-F5344CB8AC3E}">
        <p14:creationId xmlns:p14="http://schemas.microsoft.com/office/powerpoint/2010/main" val="26149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F7-CEBE-43C2-8F43-21DC1712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5 – 50% </a:t>
            </a:r>
            <a:r>
              <a:rPr lang="en-US" dirty="0" err="1"/>
              <a:t>sortat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, 50% random;</a:t>
            </a:r>
            <a:br>
              <a:rPr lang="en-US" dirty="0"/>
            </a:b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: 10.000</a:t>
            </a:r>
            <a:br>
              <a:rPr lang="en-US" dirty="0"/>
            </a:br>
            <a:r>
              <a:rPr lang="en-US" dirty="0"/>
              <a:t>Element maxim: 9998</a:t>
            </a:r>
            <a:br>
              <a:rPr lang="en-US" dirty="0"/>
            </a:br>
            <a:r>
              <a:rPr lang="en-US" sz="1300" dirty="0" err="1"/>
              <a:t>timp</a:t>
            </a:r>
            <a:r>
              <a:rPr lang="en-US" sz="1300" dirty="0"/>
              <a:t> Insertion Sort: 0.0717711 s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97C6E232-D9EE-4FE8-B6DB-29FC93F9D5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1070578"/>
              </p:ext>
            </p:extLst>
          </p:nvPr>
        </p:nvGraphicFramePr>
        <p:xfrm>
          <a:off x="531812" y="1905000"/>
          <a:ext cx="11049001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1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EC19-CABD-4A55-8A33-15C3A6AA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95F00-53EA-4E42-A552-B16E14535D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905000"/>
            <a:ext cx="4606451" cy="426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676C84-405F-44E6-8646-3751185C1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46" y="1905000"/>
            <a:ext cx="4732866" cy="4267200"/>
          </a:xfrm>
        </p:spPr>
      </p:pic>
    </p:spTree>
    <p:extLst>
      <p:ext uri="{BB962C8B-B14F-4D97-AF65-F5344CB8AC3E}">
        <p14:creationId xmlns:p14="http://schemas.microsoft.com/office/powerpoint/2010/main" val="5675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76C0-C452-44A3-BEF4-04B19D34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6 –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10.000;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9.999;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42120B-2CDD-40F9-8D2B-2FAE316573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2945459"/>
              </p:ext>
            </p:extLst>
          </p:nvPr>
        </p:nvGraphicFramePr>
        <p:xfrm>
          <a:off x="531813" y="1905000"/>
          <a:ext cx="11277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9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8C2D-E305-432D-8BE3-A6C84AEA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Observatii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- Best Case </a:t>
            </a:r>
            <a:r>
              <a:rPr lang="en-US" sz="2000" dirty="0" err="1"/>
              <a:t>pentru</a:t>
            </a:r>
            <a:r>
              <a:rPr lang="en-US" sz="2000" dirty="0"/>
              <a:t> Shell Sort – </a:t>
            </a:r>
            <a:r>
              <a:rPr lang="en-US" sz="2000" dirty="0" err="1"/>
              <a:t>complexitate</a:t>
            </a:r>
            <a:r>
              <a:rPr lang="en-US" sz="2000" dirty="0"/>
              <a:t> O(</a:t>
            </a:r>
            <a:r>
              <a:rPr lang="en-US" sz="2000" dirty="0" err="1"/>
              <a:t>nlogn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-Best case </a:t>
            </a:r>
            <a:r>
              <a:rPr lang="en-US" sz="2000" dirty="0" err="1"/>
              <a:t>pentru</a:t>
            </a:r>
            <a:r>
              <a:rPr lang="en-US" sz="2000" dirty="0"/>
              <a:t> Insertion Sort – </a:t>
            </a:r>
            <a:r>
              <a:rPr lang="en-US" sz="2000" dirty="0" err="1"/>
              <a:t>complexitate</a:t>
            </a:r>
            <a:r>
              <a:rPr lang="en-US" sz="2000" dirty="0"/>
              <a:t> O(n);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DB80F8-33C1-48E0-9849-AE629CE2B5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03" y="1905000"/>
            <a:ext cx="3759819" cy="426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A8A16-E89D-429C-8847-99EA2C6BB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3" y="1905000"/>
            <a:ext cx="4000499" cy="4267200"/>
          </a:xfrm>
        </p:spPr>
      </p:pic>
    </p:spTree>
    <p:extLst>
      <p:ext uri="{BB962C8B-B14F-4D97-AF65-F5344CB8AC3E}">
        <p14:creationId xmlns:p14="http://schemas.microsoft.com/office/powerpoint/2010/main" val="12061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6A4-FAEC-4E95-BFB9-C42C4F43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7 –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1.000.000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999.999 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542F6CC-89CB-455E-B890-40158CA463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330398"/>
              </p:ext>
            </p:extLst>
          </p:nvPr>
        </p:nvGraphicFramePr>
        <p:xfrm>
          <a:off x="455612" y="1905000"/>
          <a:ext cx="1120139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93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9C7E-9E0E-4066-A9AC-F3A4EB1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Observații</a:t>
            </a:r>
            <a:r>
              <a:rPr lang="en-US" sz="2000" dirty="0"/>
              <a:t>: Se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remarca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eficiența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quicksort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vectorul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sortat</a:t>
            </a:r>
            <a:r>
              <a:rPr lang="en-US" sz="2000" dirty="0"/>
              <a:t>, </a:t>
            </a:r>
            <a:r>
              <a:rPr lang="en-US" sz="2000" dirty="0" err="1"/>
              <a:t>mediana</a:t>
            </a:r>
            <a:r>
              <a:rPr lang="en-US" sz="2000" dirty="0"/>
              <a:t> din 3 </a:t>
            </a:r>
            <a:r>
              <a:rPr lang="en-US" sz="2000" dirty="0" err="1"/>
              <a:t>împarte</a:t>
            </a:r>
            <a:r>
              <a:rPr lang="en-US" sz="2000" dirty="0"/>
              <a:t> </a:t>
            </a:r>
            <a:r>
              <a:rPr lang="en-US" sz="2000" dirty="0" err="1"/>
              <a:t>vectorul</a:t>
            </a:r>
            <a:r>
              <a:rPr lang="en-US" sz="2000" dirty="0"/>
              <a:t> la </a:t>
            </a:r>
            <a:r>
              <a:rPr lang="en-US" sz="2000" dirty="0" err="1"/>
              <a:t>fiecare</a:t>
            </a:r>
            <a:r>
              <a:rPr lang="en-US" sz="2000" dirty="0"/>
              <a:t> pas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partiții</a:t>
            </a:r>
            <a:r>
              <a:rPr lang="en-US" sz="2000" dirty="0"/>
              <a:t> </a:t>
            </a:r>
            <a:r>
              <a:rPr lang="en-US" sz="2000" dirty="0" err="1"/>
              <a:t>egale</a:t>
            </a:r>
            <a:r>
              <a:rPr lang="en-US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80756-435C-4889-85C1-BA9A85E0B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85" y="1905000"/>
            <a:ext cx="3580256" cy="426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49892F-6968-4116-9D8D-882276CC5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75" y="1905001"/>
            <a:ext cx="3863675" cy="3985420"/>
          </a:xfrm>
        </p:spPr>
      </p:pic>
    </p:spTree>
    <p:extLst>
      <p:ext uri="{BB962C8B-B14F-4D97-AF65-F5344CB8AC3E}">
        <p14:creationId xmlns:p14="http://schemas.microsoft.com/office/powerpoint/2010/main" val="13629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CBE-1973-4725-B414-A48082A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8 –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9999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AA3887B-21C7-418E-9E32-87B7EC3959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2954841"/>
              </p:ext>
            </p:extLst>
          </p:nvPr>
        </p:nvGraphicFramePr>
        <p:xfrm>
          <a:off x="608012" y="1981200"/>
          <a:ext cx="10896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32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0505-DECF-4F02-A903-40850A34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734" y="457200"/>
            <a:ext cx="9143998" cy="1020762"/>
          </a:xfrm>
        </p:spPr>
        <p:txBody>
          <a:bodyPr>
            <a:noAutofit/>
          </a:bodyPr>
          <a:lstStyle/>
          <a:p>
            <a:r>
              <a:rPr lang="en-US" sz="2000" dirty="0" err="1"/>
              <a:t>Observații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-Worst case </a:t>
            </a:r>
            <a:r>
              <a:rPr lang="en-US" sz="2000" dirty="0" err="1"/>
              <a:t>pentru</a:t>
            </a:r>
            <a:r>
              <a:rPr lang="en-US" sz="2000" dirty="0"/>
              <a:t> Insertion Sort – </a:t>
            </a:r>
            <a:r>
              <a:rPr lang="en-US" sz="2000" dirty="0" err="1"/>
              <a:t>complexitate</a:t>
            </a:r>
            <a:r>
              <a:rPr lang="en-US" sz="2000" dirty="0"/>
              <a:t> O(n^2) 0.25246 s;</a:t>
            </a:r>
            <a:br>
              <a:rPr lang="en-US" sz="2000" dirty="0"/>
            </a:br>
            <a:r>
              <a:rPr lang="en-US" sz="2000" dirty="0"/>
              <a:t>-Worst case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Quick Sort, </a:t>
            </a:r>
            <a:r>
              <a:rPr lang="en-US" sz="2000" dirty="0" err="1"/>
              <a:t>dar</a:t>
            </a:r>
            <a:r>
              <a:rPr lang="en-US" sz="2000" dirty="0"/>
              <a:t> se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evita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o </a:t>
            </a:r>
            <a:r>
              <a:rPr lang="en-US" sz="2000" dirty="0" err="1"/>
              <a:t>alegere</a:t>
            </a:r>
            <a:r>
              <a:rPr lang="en-US" sz="2000" dirty="0"/>
              <a:t> buna a </a:t>
            </a:r>
            <a:r>
              <a:rPr lang="en-US" sz="2000" dirty="0" err="1"/>
              <a:t>pivotului</a:t>
            </a:r>
            <a:r>
              <a:rPr lang="en-US" sz="2000" dirty="0"/>
              <a:t>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8931A6-2B17-4E94-95F7-DB67730323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905000"/>
            <a:ext cx="4038600" cy="42672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B3A39F-51AE-4B61-A835-FC0C3090C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5000"/>
            <a:ext cx="4800599" cy="4267200"/>
          </a:xfrm>
        </p:spPr>
      </p:pic>
    </p:spTree>
    <p:extLst>
      <p:ext uri="{BB962C8B-B14F-4D97-AF65-F5344CB8AC3E}">
        <p14:creationId xmlns:p14="http://schemas.microsoft.com/office/powerpoint/2010/main" val="33291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AF3E-F570-4679-8589-8AECF263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9 –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Numar</a:t>
            </a:r>
            <a:r>
              <a:rPr lang="en-US" dirty="0"/>
              <a:t> de elemente:1.000.000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maxim:999.999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113D6E23-A63C-4411-AB6C-6CDF8CD08B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927187"/>
              </p:ext>
            </p:extLst>
          </p:nvPr>
        </p:nvGraphicFramePr>
        <p:xfrm>
          <a:off x="608012" y="1905000"/>
          <a:ext cx="1066799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5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prezentati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Shell-Sort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std::sort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452119-8DC4-4682-AB8E-FC8A56951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819150"/>
            <a:ext cx="5105399" cy="5219700"/>
          </a:xfrm>
        </p:spPr>
      </p:pic>
    </p:spTree>
    <p:extLst>
      <p:ext uri="{BB962C8B-B14F-4D97-AF65-F5344CB8AC3E}">
        <p14:creationId xmlns:p14="http://schemas.microsoft.com/office/powerpoint/2010/main" val="34356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DF2-7EDE-4048-A064-CA0DD77A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3998" cy="1477962"/>
          </a:xfrm>
        </p:spPr>
        <p:txBody>
          <a:bodyPr>
            <a:normAutofit/>
          </a:bodyPr>
          <a:lstStyle/>
          <a:p>
            <a:r>
              <a:rPr lang="en-US" sz="2400" dirty="0"/>
              <a:t>Test 10 – vector </a:t>
            </a:r>
            <a:r>
              <a:rPr lang="en-US" sz="2400" dirty="0" err="1"/>
              <a:t>alcatuit</a:t>
            </a:r>
            <a:r>
              <a:rPr lang="en-US" sz="2400" dirty="0"/>
              <a:t> din </a:t>
            </a:r>
            <a:r>
              <a:rPr lang="en-US" sz="2400" dirty="0" err="1"/>
              <a:t>elemente</a:t>
            </a:r>
            <a:r>
              <a:rPr lang="en-US" sz="2400" dirty="0"/>
              <a:t> cu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egala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elemente</a:t>
            </a:r>
            <a:r>
              <a:rPr lang="en-US" sz="2400" dirty="0"/>
              <a:t>: 1000000</a:t>
            </a:r>
            <a:br>
              <a:rPr lang="en-US" sz="2400" dirty="0"/>
            </a:br>
            <a:r>
              <a:rPr lang="en-US" sz="2400" dirty="0" err="1"/>
              <a:t>Elementul</a:t>
            </a:r>
            <a:r>
              <a:rPr lang="en-US" sz="2400" dirty="0"/>
              <a:t> maxim: 52.390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71F49A6-782E-4D0F-922C-FED27521E89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8619380"/>
              </p:ext>
            </p:extLst>
          </p:nvPr>
        </p:nvGraphicFramePr>
        <p:xfrm>
          <a:off x="760412" y="1905000"/>
          <a:ext cx="10972799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7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6FD9-B528-422E-963A-0E560DE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49362"/>
          </a:xfrm>
        </p:spPr>
        <p:txBody>
          <a:bodyPr>
            <a:noAutofit/>
          </a:bodyPr>
          <a:lstStyle/>
          <a:p>
            <a:r>
              <a:rPr lang="en-US" sz="2000" dirty="0" err="1"/>
              <a:t>Observatii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- Worst case </a:t>
            </a:r>
            <a:r>
              <a:rPr lang="en-US" sz="2000" dirty="0" err="1"/>
              <a:t>pentru</a:t>
            </a:r>
            <a:r>
              <a:rPr lang="en-US" sz="2000" dirty="0"/>
              <a:t> Quick Sort,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depășească</a:t>
            </a:r>
            <a:r>
              <a:rPr lang="en-US" sz="2000" dirty="0"/>
              <a:t> recursion limit;</a:t>
            </a:r>
            <a:br>
              <a:rPr lang="en-US" sz="2000" dirty="0"/>
            </a:br>
            <a:r>
              <a:rPr lang="en-US" sz="2000" dirty="0"/>
              <a:t>- 42.5605s cu </a:t>
            </a:r>
            <a:r>
              <a:rPr lang="en-US" sz="2000" dirty="0" err="1"/>
              <a:t>mediana</a:t>
            </a:r>
            <a:r>
              <a:rPr lang="en-US" sz="2000" dirty="0"/>
              <a:t> din 3 </a:t>
            </a:r>
            <a:r>
              <a:rPr lang="en-US" sz="2000" dirty="0" err="1"/>
              <a:t>aleasa</a:t>
            </a:r>
            <a:r>
              <a:rPr lang="en-US" sz="2000" dirty="0"/>
              <a:t> din 3 </a:t>
            </a:r>
            <a:r>
              <a:rPr lang="en-US" sz="2000" dirty="0" err="1"/>
              <a:t>elemente</a:t>
            </a:r>
            <a:r>
              <a:rPr lang="en-US" sz="2000" dirty="0"/>
              <a:t> random;</a:t>
            </a:r>
            <a:br>
              <a:rPr lang="en-US" sz="2000" dirty="0"/>
            </a:br>
            <a:r>
              <a:rPr lang="en-US" sz="2000" dirty="0"/>
              <a:t>- 29.008s cu </a:t>
            </a:r>
            <a:r>
              <a:rPr lang="en-US" sz="2000" dirty="0" err="1"/>
              <a:t>mediana</a:t>
            </a:r>
            <a:r>
              <a:rPr lang="en-US" sz="2000" dirty="0"/>
              <a:t> din 3 </a:t>
            </a:r>
            <a:r>
              <a:rPr lang="en-US" sz="2000" dirty="0" err="1"/>
              <a:t>aleasa</a:t>
            </a:r>
            <a:r>
              <a:rPr lang="en-US" sz="2000" dirty="0"/>
              <a:t> standard;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B055F-2855-4323-8F98-56177EFD9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51" y="1905000"/>
            <a:ext cx="3760861" cy="426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1B21BD-C610-4E9B-8767-088AFE363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53687"/>
            <a:ext cx="4648199" cy="4169826"/>
          </a:xfrm>
        </p:spPr>
      </p:pic>
    </p:spTree>
    <p:extLst>
      <p:ext uri="{BB962C8B-B14F-4D97-AF65-F5344CB8AC3E}">
        <p14:creationId xmlns:p14="http://schemas.microsoft.com/office/powerpoint/2010/main" val="770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054EA-C165-4D5E-836A-5DF145B6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0E4C7-64E3-4B86-B477-A887B9D9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Radix Sort se </a:t>
            </a:r>
            <a:r>
              <a:rPr lang="en-US" dirty="0" err="1"/>
              <a:t>descurca</a:t>
            </a:r>
            <a:r>
              <a:rPr lang="en-US" dirty="0"/>
              <a:t> bine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. Worst case </a:t>
            </a:r>
            <a:r>
              <a:rPr lang="en-US" dirty="0" err="1"/>
              <a:t>pentru</a:t>
            </a:r>
            <a:r>
              <a:rPr lang="en-US" dirty="0"/>
              <a:t> Radix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au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au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.</a:t>
            </a:r>
          </a:p>
          <a:p>
            <a:r>
              <a:rPr lang="en-US" dirty="0"/>
              <a:t>Quick Sort cu </a:t>
            </a:r>
            <a:r>
              <a:rPr lang="en-US" dirty="0" err="1"/>
              <a:t>pivotul</a:t>
            </a:r>
            <a:r>
              <a:rPr lang="en-US" dirty="0"/>
              <a:t> ales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mediana</a:t>
            </a:r>
            <a:r>
              <a:rPr lang="en-US" dirty="0"/>
              <a:t> din 3 </a:t>
            </a:r>
            <a:r>
              <a:rPr lang="en-US" dirty="0" err="1"/>
              <a:t>elemente</a:t>
            </a:r>
            <a:r>
              <a:rPr lang="en-US" dirty="0"/>
              <a:t> random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in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. </a:t>
            </a:r>
            <a:r>
              <a:rPr lang="en-US" dirty="0" err="1"/>
              <a:t>Mediana</a:t>
            </a:r>
            <a:r>
              <a:rPr lang="en-US" dirty="0"/>
              <a:t> din 3 ne </a:t>
            </a:r>
            <a:r>
              <a:rPr lang="en-US" dirty="0" err="1"/>
              <a:t>scapa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worst case-ul in care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(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).</a:t>
            </a:r>
          </a:p>
          <a:p>
            <a:r>
              <a:rPr lang="en-US" dirty="0"/>
              <a:t>Merge Sort </a:t>
            </a:r>
            <a:r>
              <a:rPr lang="en-US" dirty="0" err="1"/>
              <a:t>este</a:t>
            </a:r>
            <a:r>
              <a:rPr lang="en-US" dirty="0"/>
              <a:t> independent de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</a:t>
            </a:r>
          </a:p>
          <a:p>
            <a:r>
              <a:rPr lang="en-US" dirty="0"/>
              <a:t>Shell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elementele</a:t>
            </a:r>
            <a:r>
              <a:rPr lang="en-US" dirty="0"/>
              <a:t> sunt partial </a:t>
            </a:r>
            <a:r>
              <a:rPr lang="en-US" dirty="0" err="1"/>
              <a:t>sortate</a:t>
            </a:r>
            <a:r>
              <a:rPr lang="en-US" dirty="0"/>
              <a:t>.</a:t>
            </a:r>
          </a:p>
          <a:p>
            <a:r>
              <a:rPr lang="en-US" dirty="0"/>
              <a:t>Insertion sort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, best case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worst case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9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9AD6-90C8-4012-BF8C-9EB40C3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Proiect</a:t>
            </a:r>
            <a:r>
              <a:rPr lang="en-US" sz="3200" dirty="0"/>
              <a:t> </a:t>
            </a:r>
            <a:r>
              <a:rPr lang="en-US" sz="3200" dirty="0" err="1"/>
              <a:t>realizat</a:t>
            </a:r>
            <a:r>
              <a:rPr lang="en-US" sz="3200" dirty="0"/>
              <a:t> 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58EE2-C0BF-47F2-9044-43F12B2AF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Liciu </a:t>
            </a:r>
            <a:r>
              <a:rPr lang="en-US" dirty="0" err="1"/>
              <a:t>Ștefan</a:t>
            </a:r>
            <a:r>
              <a:rPr lang="en-US" dirty="0"/>
              <a:t> – </a:t>
            </a:r>
            <a:r>
              <a:rPr lang="en-US" dirty="0" err="1"/>
              <a:t>grupa</a:t>
            </a:r>
            <a:r>
              <a:rPr lang="en-US" dirty="0"/>
              <a:t> 134</a:t>
            </a:r>
          </a:p>
        </p:txBody>
      </p:sp>
    </p:spTree>
    <p:extLst>
      <p:ext uri="{BB962C8B-B14F-4D97-AF65-F5344CB8AC3E}">
        <p14:creationId xmlns:p14="http://schemas.microsoft.com/office/powerpoint/2010/main" val="10582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1 –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&lt; 100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100;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96;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C13DD4-5305-4196-BC15-0E388951C9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0096492"/>
              </p:ext>
            </p:extLst>
          </p:nvPr>
        </p:nvGraphicFramePr>
        <p:xfrm>
          <a:off x="303212" y="1600200"/>
          <a:ext cx="117348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AD08-74D8-4DBE-873E-2EAE874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Observații</a:t>
            </a:r>
            <a:r>
              <a:rPr lang="en-US" sz="1200" dirty="0"/>
              <a:t>: Radix Sort cu o </a:t>
            </a:r>
            <a:r>
              <a:rPr lang="en-US" sz="1200" dirty="0" err="1"/>
              <a:t>baza</a:t>
            </a:r>
            <a:r>
              <a:rPr lang="en-US" sz="1200" dirty="0"/>
              <a:t> mare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ineficient</a:t>
            </a:r>
            <a:r>
              <a:rPr lang="en-US" sz="1200" dirty="0"/>
              <a:t> pe teste </a:t>
            </a:r>
            <a:r>
              <a:rPr lang="en-US" sz="1200" dirty="0" err="1"/>
              <a:t>mici</a:t>
            </a:r>
            <a:endParaRPr lang="en-US" sz="1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E6861-D46F-4638-8D4A-4D2C68172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05000"/>
            <a:ext cx="3886200" cy="4267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14CF9A-9FF5-4586-9EF0-57C4CE304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905000"/>
            <a:ext cx="3962400" cy="4267200"/>
          </a:xfrm>
        </p:spPr>
      </p:pic>
    </p:spTree>
    <p:extLst>
      <p:ext uri="{BB962C8B-B14F-4D97-AF65-F5344CB8AC3E}">
        <p14:creationId xmlns:p14="http://schemas.microsoft.com/office/powerpoint/2010/main" val="41792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FB91-AEDA-4FAE-B540-80F871A5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4936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 –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&lt;10.000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9997</a:t>
            </a:r>
            <a:br>
              <a:rPr lang="en-US" dirty="0"/>
            </a:br>
            <a:r>
              <a:rPr lang="en-US" sz="1300" dirty="0" err="1"/>
              <a:t>Timp</a:t>
            </a:r>
            <a:r>
              <a:rPr lang="en-US" sz="1300" dirty="0"/>
              <a:t> Insertion Sort: 0.132248 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54093CAE-FD77-40BD-ADE5-066083CC6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1813364"/>
              </p:ext>
            </p:extLst>
          </p:nvPr>
        </p:nvGraphicFramePr>
        <p:xfrm>
          <a:off x="531812" y="1905000"/>
          <a:ext cx="11125199" cy="467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36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DA7-DA2F-45AE-B7E8-A895389A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E893E37-7FBF-4EE9-B615-E6FE8D9F8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26" y="1905000"/>
            <a:ext cx="3960973" cy="4267200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093B4F1-3772-498D-A05C-D3B3FE5B2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9" y="1905000"/>
            <a:ext cx="3416667" cy="4267200"/>
          </a:xfrm>
        </p:spPr>
      </p:pic>
    </p:spTree>
    <p:extLst>
      <p:ext uri="{BB962C8B-B14F-4D97-AF65-F5344CB8AC3E}">
        <p14:creationId xmlns:p14="http://schemas.microsoft.com/office/powerpoint/2010/main" val="14193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2008-2E21-4159-98D2-4E97D609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81000"/>
            <a:ext cx="9143998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3 –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&lt;100.000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99998</a:t>
            </a:r>
            <a:br>
              <a:rPr lang="en-US" dirty="0"/>
            </a:br>
            <a:r>
              <a:rPr lang="en-US" sz="1200" dirty="0" err="1"/>
              <a:t>Timp</a:t>
            </a:r>
            <a:r>
              <a:rPr lang="en-US" sz="1200" dirty="0"/>
              <a:t> insertion sort: 12.1902 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433AC1C9-CDA2-4B99-A784-2004ACAB5E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9682948"/>
              </p:ext>
            </p:extLst>
          </p:nvPr>
        </p:nvGraphicFramePr>
        <p:xfrm>
          <a:off x="760412" y="1752600"/>
          <a:ext cx="10820399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B12D31-3C30-4564-AADF-8B161953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833C651-26AE-4FF8-813B-DB61EA170F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3" y="1905000"/>
            <a:ext cx="3973432" cy="4267200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2C2F195-0026-4CBD-ABA3-0E463CC1E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60" y="1905000"/>
            <a:ext cx="3973432" cy="4267200"/>
          </a:xfrm>
        </p:spPr>
      </p:pic>
    </p:spTree>
    <p:extLst>
      <p:ext uri="{BB962C8B-B14F-4D97-AF65-F5344CB8AC3E}">
        <p14:creationId xmlns:p14="http://schemas.microsoft.com/office/powerpoint/2010/main" val="36898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1AB6-8626-4257-A450-B8DAB6BE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4 –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&lt; 100.000.000</a:t>
            </a:r>
            <a:br>
              <a:rPr lang="en-US" dirty="0"/>
            </a:b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: 100.000.000</a:t>
            </a:r>
            <a:br>
              <a:rPr lang="en-US" dirty="0"/>
            </a:br>
            <a:r>
              <a:rPr lang="en-US" dirty="0" err="1"/>
              <a:t>Elementul</a:t>
            </a:r>
            <a:r>
              <a:rPr lang="en-US" dirty="0"/>
              <a:t> maxim: 99.999.999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CC7C9E6-61E4-4EC9-AF07-877F8FD3F2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0879852"/>
              </p:ext>
            </p:extLst>
          </p:nvPr>
        </p:nvGraphicFramePr>
        <p:xfrm>
          <a:off x="531812" y="1905000"/>
          <a:ext cx="1142999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9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430</TotalTime>
  <Words>574</Words>
  <Application>Microsoft Office PowerPoint</Application>
  <PresentationFormat>Custom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Corbel</vt:lpstr>
      <vt:lpstr>Chalkboard 16x9</vt:lpstr>
      <vt:lpstr>Algoritmi de Sortare</vt:lpstr>
      <vt:lpstr>Algoritmi prezentati:</vt:lpstr>
      <vt:lpstr>Test 1 – Numere întregi &lt; 100 Numarul de elemente: 100; Elementul maxim: 96;</vt:lpstr>
      <vt:lpstr>Observații: Radix Sort cu o baza mare este mai ineficient pe teste mici</vt:lpstr>
      <vt:lpstr>Test 2 – Numere intregi &lt;10.000 Numarul de elemente: 10.000 Elementul maxim: 9997 Timp Insertion Sort: 0.132248 s</vt:lpstr>
      <vt:lpstr>PowerPoint Presentation</vt:lpstr>
      <vt:lpstr>Test 3 – Numere intregi &lt;100.000 Numarul de elemente: 100.000 Elementul maxim: 99998 Timp insertion sort: 12.1902 s</vt:lpstr>
      <vt:lpstr>PowerPoint Presentation</vt:lpstr>
      <vt:lpstr>Test 4 – Numere intregi &lt; 100.000.000 Numarul de elemente: 100.000.000 Elementul maxim: 99.999.999</vt:lpstr>
      <vt:lpstr>Timpi obținuti la rularea cu WSL – fără flag de optimizare:</vt:lpstr>
      <vt:lpstr>Test 5 – 50% sortat crescator, 50% random; Numar elemente: 10.000 Element maxim: 9998 timp Insertion Sort: 0.0717711 s</vt:lpstr>
      <vt:lpstr>PowerPoint Presentation</vt:lpstr>
      <vt:lpstr>Test 6 – elemente sortate crescator Numarul de elemente: 10.000; Elementul maxim: 9.999;</vt:lpstr>
      <vt:lpstr>Observatii:  - Best Case pentru Shell Sort – complexitate O(nlogn); -Best case pentru Insertion Sort – complexitate O(n);</vt:lpstr>
      <vt:lpstr>Test 7 – elemente sortate crescator; Numarul de elemente: 1.000.000 Elementul maxim: 999.999 </vt:lpstr>
      <vt:lpstr>Observații: Se poate remarca și eficiența algoritmului quicksort în cazul în care vectorul este sortat, mediana din 3 împarte vectorul la fiecare pas în două partiții egale.</vt:lpstr>
      <vt:lpstr>Test 8 – elemente sortate descrescator; Numarul de elemente: 10.000 Elementul maxim: 9999</vt:lpstr>
      <vt:lpstr>Observații:  -Worst case pentru Insertion Sort – complexitate O(n^2) 0.25246 s; -Worst case si pentru Quick Sort, dar se poate evita prin o alegere buna a pivotului.</vt:lpstr>
      <vt:lpstr>Test 9 – elemente sortate descrescator; Numar de elemente:1.000.000 Elementul maxim:999.999</vt:lpstr>
      <vt:lpstr>PowerPoint Presentation</vt:lpstr>
      <vt:lpstr>Test 10 – vector alcatuit din elemente cu valoare egala; Numarul de elemente: 1000000 Elementul maxim: 52.390</vt:lpstr>
      <vt:lpstr>Observatii: - Worst case pentru Quick Sort, pentru multe numere poate să depășească recursion limit; - 42.5605s cu mediana din 3 aleasa din 3 elemente random; - 29.008s cu mediana din 3 aleasa standard;</vt:lpstr>
      <vt:lpstr>Concluzii:</vt:lpstr>
      <vt:lpstr>Proiect realizat 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Stefan Vasile Liciu</dc:creator>
  <cp:lastModifiedBy>Stefan Vasile Liciu</cp:lastModifiedBy>
  <cp:revision>24</cp:revision>
  <dcterms:created xsi:type="dcterms:W3CDTF">2022-03-13T16:32:17Z</dcterms:created>
  <dcterms:modified xsi:type="dcterms:W3CDTF">2022-03-14T19:10:23Z</dcterms:modified>
</cp:coreProperties>
</file>