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gasoihsaodnv;k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wBRBIUJ;LOKDSJ;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sdabftebnQTRBN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FDSNBERB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AERGHBAE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AETHABV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REEAGV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WRHaeh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RBWREAV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ABREVAD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dddddddddDSVDSVSDVC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SDVDSVX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dsdsd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