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Я устал, я ухожу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Я устал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Пиздец как устал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Решения нет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Неебический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Отсутствуют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Да, я своего рода модель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С этим проблем нет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Гигачады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Большой бэкграунд, большие бабки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Все деньги мира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Нахуй план, курите план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Цифры те же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