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авивум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ымвфммфыв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мфывмфыв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мвыфмамфувм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фмыккфыкм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мыфкыфк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фмыкфым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фымкыфмкыф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ымфккфм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кыфмфыкмф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ыкмыфкмкфы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мфкымыкфм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фыкмфыкмкм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