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scd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657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111111111111</a:t>
            </a:r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11111111111111111111111111</a:t>
            </a:r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csdcd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 ценностное предложение </a:t>
            </a:r>
            <a:r>
              <a:rPr lang="ru-RU" dirty="0" err="1" smtClean="0"/>
              <a:t>стартапа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r>
              <a:t>scddsc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76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970059" cy="4351338"/>
          </a:xfrm>
        </p:spPr>
        <p:txBody>
          <a:bodyPr/>
          <a:lstStyle/>
          <a:p>
            <a:r>
              <a:t>dcsc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7949"/>
            <a:ext cx="4101353" cy="3266564"/>
          </a:xfrm>
          <a:prstGeom prst="rect">
            <a:avLst/>
          </a:prstGeom>
        </p:spPr>
      </p:pic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4840941" y="2524871"/>
            <a:ext cx="7001434" cy="2746377"/>
          </a:xfrm>
        </p:spPr>
        <p:txBody>
          <a:bodyPr/>
          <a:lstStyle/>
          <a:p>
            <a:r>
              <a:t>TAM</a:t>
            </a:r>
          </a:p>
          <a:p/>
          <a:p>
            <a:r>
              <a:t>SAM</a:t>
            </a:r>
          </a:p>
          <a:p/>
          <a:p>
            <a:r>
              <a:t>SOM</a:t>
            </a:r>
          </a:p>
        </p:txBody>
      </p:sp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Бизнес модель Остервальдера — потребительские сегменты | Медиа Нетолог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00" y="1426387"/>
            <a:ext cx="7820399" cy="495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662082" cy="4351338"/>
          </a:xfrm>
        </p:spPr>
        <p:txBody>
          <a:bodyPr/>
          <a:lstStyle/>
          <a:p>
            <a:r>
              <a:t>Здесь будет текст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11111111111111</a:t>
            </a:r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11" y="1825625"/>
            <a:ext cx="7939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</Words>
  <Application>Microsoft Office PowerPoint</Application>
  <PresentationFormat>Широкоэкранный</PresentationFormat>
  <Paragraphs>16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Dmitry</cp:lastModifiedBy>
  <cp:revision>9</cp:revision>
  <dcterms:created xsi:type="dcterms:W3CDTF">2023-08-26T20:49:02Z</dcterms:created>
  <dcterms:modified xsi:type="dcterms:W3CDTF">2023-08-27T06:08:01Z</dcterms:modified>
</cp:coreProperties>
</file>