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949"/>
            <a:ext cx="4101353" cy="3266564"/>
          </a:xfrm>
          <a:prstGeom prst="rect">
            <a:avLst/>
          </a:prstGeom>
        </p:spPr>
      </p:pic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4840941" y="2524871"/>
            <a:ext cx="7001434" cy="27463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Бизнес модель Остервальдера — потребительские сегменты | Медиа Нет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00" y="1426387"/>
            <a:ext cx="7820399" cy="49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62082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Dmitry</cp:lastModifiedBy>
  <cp:revision>9</cp:revision>
  <dcterms:created xsi:type="dcterms:W3CDTF">2023-08-26T20:49:02Z</dcterms:created>
  <dcterms:modified xsi:type="dcterms:W3CDTF">2023-08-27T06:08:01Z</dcterms:modified>
</cp:coreProperties>
</file>