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29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3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9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8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6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1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1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37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cccccccc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76" y="36576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5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11111111111111111111111111</a:t>
            </a:r>
          </a:p>
        </p:txBody>
      </p:sp>
    </p:spTree>
    <p:extLst>
      <p:ext uri="{BB962C8B-B14F-4D97-AF65-F5344CB8AC3E}">
        <p14:creationId xmlns:p14="http://schemas.microsoft.com/office/powerpoint/2010/main" val="315047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Контактная информация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1111111111111</a:t>
            </a:r>
          </a:p>
        </p:txBody>
      </p:sp>
    </p:spTree>
    <p:extLst>
      <p:ext uri="{BB962C8B-B14F-4D97-AF65-F5344CB8AC3E}">
        <p14:creationId xmlns:p14="http://schemas.microsoft.com/office/powerpoint/2010/main" val="160680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r>
              <a:t>1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75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3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 ценностное предложение </a:t>
            </a:r>
            <a:r>
              <a:rPr lang="ru-RU" dirty="0" err="1" smtClean="0"/>
              <a:t>стартапа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495798" y="1825625"/>
            <a:ext cx="6970059" cy="4351338"/>
          </a:xfrm>
        </p:spPr>
        <p:txBody>
          <a:bodyPr/>
          <a:lstStyle/>
          <a:p>
            <a:r>
              <a:t>11111111111111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76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7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970059" cy="4351338"/>
          </a:xfrm>
        </p:spPr>
        <p:txBody>
          <a:bodyPr/>
          <a:lstStyle/>
          <a:p>
            <a:r>
              <a:t>11111111111111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75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4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Рынок</a:t>
            </a:r>
            <a:endParaRPr lang="en-US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7949"/>
            <a:ext cx="4101353" cy="3266564"/>
          </a:xfrm>
          <a:prstGeom prst="rect">
            <a:avLst/>
          </a:prstGeom>
        </p:spPr>
      </p:pic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4840941" y="2524871"/>
            <a:ext cx="7001434" cy="2746377"/>
          </a:xfrm>
        </p:spPr>
        <p:txBody>
          <a:bodyPr/>
          <a:lstStyle/>
          <a:p>
            <a:r>
              <a:t>TAM</a:t>
            </a:r>
          </a:p>
          <a:p/>
          <a:p>
            <a:r>
              <a:t>SAM</a:t>
            </a:r>
          </a:p>
          <a:p/>
          <a:p>
            <a:r>
              <a:t>SOM</a:t>
            </a:r>
          </a:p>
        </p:txBody>
      </p:sp>
    </p:spTree>
    <p:extLst>
      <p:ext uri="{BB962C8B-B14F-4D97-AF65-F5344CB8AC3E}">
        <p14:creationId xmlns:p14="http://schemas.microsoft.com/office/powerpoint/2010/main" val="274900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Бизнес-модель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Бизнес модель Остервальдера — потребительские сегменты | Медиа Нетолог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800" y="1426387"/>
            <a:ext cx="7820399" cy="495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08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Трекшн</a:t>
            </a:r>
            <a:r>
              <a:rPr lang="ru-RU" dirty="0" smtClean="0"/>
              <a:t> и финансы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662082" cy="4351338"/>
          </a:xfrm>
        </p:spPr>
        <p:txBody>
          <a:bodyPr/>
          <a:lstStyle/>
          <a:p>
            <a:r>
              <a:t>Здесь будет текст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75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3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+ </a:t>
            </a:r>
            <a:r>
              <a:rPr lang="ru-RU" dirty="0" err="1" smtClean="0"/>
              <a:t>Борд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111111111111111111</a:t>
            </a:r>
          </a:p>
        </p:txBody>
      </p:sp>
    </p:spTree>
    <p:extLst>
      <p:ext uri="{BB962C8B-B14F-4D97-AF65-F5344CB8AC3E}">
        <p14:creationId xmlns:p14="http://schemas.microsoft.com/office/powerpoint/2010/main" val="262701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Инвестиционный раунд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111" y="1825625"/>
            <a:ext cx="7939778" cy="4351338"/>
          </a:xfrm>
          <a:prstGeom prst="rect">
            <a:avLst/>
          </a:prstGeom>
        </p:spPr>
      </p:pic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828800"/>
            <a:ext cx="8531352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852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25</Words>
  <Application>Microsoft Office PowerPoint</Application>
  <PresentationFormat>Широкоэкранный</PresentationFormat>
  <Paragraphs>16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Бизнес-модель</vt:lpstr>
      <vt:lpstr>Трекшн и финансы</vt:lpstr>
      <vt:lpstr>Команда + Борд</vt:lpstr>
      <vt:lpstr>Инвестиционный раунд</vt:lpstr>
      <vt:lpstr>Roadmap</vt:lpstr>
      <vt:lpstr>Контактная информация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Dmitry</dc:creator>
  <cp:lastModifiedBy>Dmitry</cp:lastModifiedBy>
  <cp:revision>9</cp:revision>
  <dcterms:created xsi:type="dcterms:W3CDTF">2023-08-26T20:49:02Z</dcterms:created>
  <dcterms:modified xsi:type="dcterms:W3CDTF">2023-08-27T06:08:01Z</dcterms:modified>
</cp:coreProperties>
</file>