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1111111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11111111111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111111111111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r>
              <a:t>111111111111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r>
              <a:t>TAM</a:t>
            </a:r>
          </a:p>
          <a:p/>
          <a:p>
            <a:r>
              <a:t>SAM</a:t>
            </a:r>
          </a:p>
          <a:p/>
          <a:p>
            <a:r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r>
              <a:t>Здесь будет текст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5313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10</cp:revision>
  <dcterms:created xsi:type="dcterms:W3CDTF">2023-08-26T20:49:02Z</dcterms:created>
  <dcterms:modified xsi:type="dcterms:W3CDTF">2023-08-27T07:38:34Z</dcterms:modified>
</cp:coreProperties>
</file>