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29" autoAdjust="0"/>
    <p:restoredTop sz="94660"/>
  </p:normalViewPr>
  <p:slideViewPr>
    <p:cSldViewPr snapToGrid="0">
      <p:cViewPr varScale="1">
        <p:scale>
          <a:sx n="88" d="100"/>
          <a:sy n="88" d="100"/>
        </p:scale>
        <p:origin x="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111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11111</a:t>
            </a:r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111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r>
              <a:t>111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76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70059" cy="4351338"/>
          </a:xfrm>
        </p:spPr>
        <p:txBody>
          <a:bodyPr/>
          <a:lstStyle/>
          <a:p>
            <a:r>
              <a:t>1111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7949"/>
            <a:ext cx="4101353" cy="3266564"/>
          </a:xfrm>
          <a:prstGeom prst="rect">
            <a:avLst/>
          </a:prstGeom>
        </p:spPr>
      </p:pic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4840941" y="2524871"/>
            <a:ext cx="7001434" cy="2746377"/>
          </a:xfrm>
        </p:spPr>
        <p:txBody>
          <a:bodyPr/>
          <a:lstStyle/>
          <a:p>
            <a:r>
              <a:t>TAM</a:t>
            </a:r>
          </a:p>
          <a:p/>
          <a:p>
            <a:r>
              <a:t>SAM</a:t>
            </a:r>
          </a:p>
          <a:p/>
          <a:p>
            <a:r>
              <a:t>SOM</a:t>
            </a:r>
          </a:p>
        </p:txBody>
      </p:sp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Бизнес модель Остервальдера — потребительские сегменты | Медиа Нетолог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00" y="1426387"/>
            <a:ext cx="7820399" cy="49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662082" cy="4351338"/>
          </a:xfrm>
        </p:spPr>
        <p:txBody>
          <a:bodyPr/>
          <a:lstStyle/>
          <a:p>
            <a:r>
              <a:t>Здесь будет текст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 descr="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853135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</Words>
  <Application>Microsoft Office PowerPoint</Application>
  <PresentationFormat>Широкоэкранный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Александр</cp:lastModifiedBy>
  <cp:revision>10</cp:revision>
  <dcterms:created xsi:type="dcterms:W3CDTF">2023-08-26T20:49:02Z</dcterms:created>
  <dcterms:modified xsi:type="dcterms:W3CDTF">2023-08-27T07:38:34Z</dcterms:modified>
</cp:coreProperties>
</file>