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29" autoAdjust="0"/>
    <p:restoredTop sz="94660"/>
  </p:normalViewPr>
  <p:slideViewPr>
    <p:cSldViewPr snapToGrid="0">
      <p:cViewPr varScale="1">
        <p:scale>
          <a:sx n="88" d="100"/>
          <a:sy n="88" d="100"/>
        </p:scale>
        <p:origin x="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3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9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8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6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1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1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Название проекта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5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7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Контактная информация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0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3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 ценностное предложение </a:t>
            </a:r>
            <a:r>
              <a:rPr lang="ru-RU" dirty="0" err="1" smtClean="0"/>
              <a:t>стартапа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495798" y="1825625"/>
            <a:ext cx="697005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37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97005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4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Рынок</a:t>
            </a:r>
            <a:endParaRPr lang="en-US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7949"/>
            <a:ext cx="4101353" cy="3266564"/>
          </a:xfrm>
          <a:prstGeom prst="rect">
            <a:avLst/>
          </a:prstGeom>
        </p:spPr>
      </p:pic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4840941" y="2524871"/>
            <a:ext cx="7001434" cy="27463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4900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Бизнес-модель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Бизнес модель Остервальдера — потребительские сегменты | Медиа Нетолог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800" y="1426387"/>
            <a:ext cx="7820399" cy="495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08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Трекшн</a:t>
            </a:r>
            <a:r>
              <a:rPr lang="ru-RU" dirty="0" smtClean="0"/>
              <a:t> и финансы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662082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3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+ </a:t>
            </a:r>
            <a:r>
              <a:rPr lang="ru-RU" dirty="0" err="1" smtClean="0"/>
              <a:t>Борд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1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Инвестиционный раунд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1852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25</Words>
  <Application>Microsoft Office PowerPoint</Application>
  <PresentationFormat>Широкоэкранный</PresentationFormat>
  <Paragraphs>16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Бизнес-модель</vt:lpstr>
      <vt:lpstr>Трекшн и финансы</vt:lpstr>
      <vt:lpstr>Команда + Борд</vt:lpstr>
      <vt:lpstr>Инвестиционный раунд</vt:lpstr>
      <vt:lpstr>Roadmap</vt:lpstr>
      <vt:lpstr>Контактная информация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Dmitry</dc:creator>
  <cp:lastModifiedBy>Александр</cp:lastModifiedBy>
  <cp:revision>10</cp:revision>
  <dcterms:created xsi:type="dcterms:W3CDTF">2023-08-26T20:49:02Z</dcterms:created>
  <dcterms:modified xsi:type="dcterms:W3CDTF">2023-08-27T07:38:34Z</dcterms:modified>
</cp:coreProperties>
</file>