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36AF43-98CF-4273-9D23-6A2EC51698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0831C9-FEE2-4F7C-B002-15EA262252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ECF517-8A0F-4DDE-90E8-840D00059BD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124149-2BD6-4045-8C2C-13D056A42DC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5ED31F-CA34-4AA3-98B5-ECC39B5018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5B351A-C8F6-43F1-8B02-79021FC267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028F99-DB81-4A95-B22D-5775B4C3E3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3529DD-8428-45C6-B4EF-DB15EFCF04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C65498-738B-413A-A074-72C1ED192B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FC5269-A6FE-499D-A823-F0A9E3BF2B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47232C-0A28-4C43-A977-1D34EF7D9C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85DE7F-E0F0-4181-B75B-577B6328C1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EF8EF8-F7C1-4617-A51D-4A26B53C66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A11AF9-871E-4585-8BC1-86FF4C41B9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121245-4284-46B8-A8D8-031A3CDA5E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1F58B5-F780-4FC5-95A5-7ADF377148D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A4020A-3468-4DA1-88B8-220603A8D0C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86A92E-E1AA-4AE2-A5E9-4CA643AC5C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D09F69-7F84-4C69-B470-9B4D213E2C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F27F50-A2B1-4C35-BB4C-8103854C9F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678DBB-7785-4D93-B3C2-EDAC36DAD8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039C80-891D-4C5A-B7A3-66CC4D2EBF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AB1D6C-1AB0-4389-8B7C-340F41E7A2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E65716-FFF8-4E0D-B054-90E4D7C180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1D9359-4B47-4AEE-9693-671174EC0441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rPr>
              <a:t>1</a:t>
            </a:fld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61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57FDBF-CC7D-4A60-BAE8-D0197D2B14EC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61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Arial"/>
              </a:rPr>
              <a:t>Название</a:t>
            </a:r>
            <a:r>
              <a:rPr b="0" lang="en-US" sz="4000" spc="-197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4000" spc="-12" strike="noStrike">
                <a:solidFill>
                  <a:schemeClr val="dk1"/>
                </a:solidFill>
                <a:latin typeface="Arial"/>
              </a:rPr>
              <a:t>проекта</a:t>
            </a:r>
            <a:endParaRPr b="0" lang="en-US" sz="4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Шаблон</a:t>
            </a:r>
            <a:r>
              <a:rPr b="0" lang="en-US" sz="2800" spc="-66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b="0" lang="en-US" sz="2800" spc="-7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для</a:t>
            </a:r>
            <a:r>
              <a:rPr b="0" lang="en-US" sz="2800" spc="-7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800" spc="-12" strike="noStrike">
                <a:solidFill>
                  <a:srgbClr val="595959"/>
                </a:solidFill>
                <a:latin typeface="Arial"/>
              </a:rPr>
              <a:t>стартапа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 descr=""/>
          <p:cNvPicPr/>
          <p:nvPr/>
        </p:nvPicPr>
        <p:blipFill>
          <a:blip r:embed="rId1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Одним</a:t>
            </a:r>
            <a:r>
              <a:rPr b="0" lang="en-US" sz="2000" spc="-6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b="0" lang="en-US" sz="2000" spc="-6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описание</a:t>
            </a:r>
            <a:r>
              <a:rPr b="0" lang="en-US" sz="2000" spc="-55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проекта</a:t>
            </a:r>
            <a:r>
              <a:rPr b="0" lang="en-US" sz="2000" spc="-6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/</a:t>
            </a:r>
            <a:r>
              <a:rPr b="0" lang="en-US" sz="2000" spc="-66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ключевая</a:t>
            </a:r>
            <a:r>
              <a:rPr b="0" lang="en-US" sz="2000" spc="-5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2" strike="noStrike">
                <a:solidFill>
                  <a:srgbClr val="595959"/>
                </a:solidFill>
                <a:latin typeface="Arial"/>
              </a:rPr>
              <a:t>ценность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b="0" lang="en-US" sz="2500" spc="-15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раунд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Объем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куда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будут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направлены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средства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Roadmap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Цели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проекта,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дедлайны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Контакты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ссылки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на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социальные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сети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(LinkedIn,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Facebook,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Telegram)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Телефон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Почта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Ссылка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на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сайт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проекта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cscs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cscsac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ascasca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Проблема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Описание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проблемы,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которую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решает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проект,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целевая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аудитория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sacasc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csacsacas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cascascas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ascascasc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Описание</a:t>
            </a:r>
            <a:r>
              <a:rPr b="0" lang="en-US" sz="2500" spc="-6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</a:t>
            </a:r>
            <a:r>
              <a:rPr b="0" lang="en-US" sz="2500" spc="-60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ценностное</a:t>
            </a:r>
            <a:r>
              <a:rPr b="0" lang="en-US" sz="2500" spc="-60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b="0" lang="en-US" sz="2500" spc="-60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стартапа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rIns="0" tIns="33480" bIns="0" anchor="t">
            <a:noAutofit/>
          </a:bodyPr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algn="l" pos="0"/>
              </a:tabLst>
            </a:pP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Например: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Everytalent</a:t>
            </a:r>
            <a:r>
              <a:rPr b="0" lang="en-US" sz="1100" spc="-4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-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AI-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powered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Recruitment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Platform.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algn="l" pos="46944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Matches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young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talent</a:t>
            </a:r>
            <a:r>
              <a:rPr b="0" lang="en-US" sz="1100" spc="-4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with</a:t>
            </a:r>
            <a:r>
              <a:rPr b="0" lang="en-US" sz="1100" spc="-3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companies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and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jobs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based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on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their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assessment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results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algn="l" pos="46944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Motivates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jobseekers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with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recommendations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to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turn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weaknesses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into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strengths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algn="l" pos="46944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Assesses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and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identifies</a:t>
            </a:r>
            <a:r>
              <a:rPr b="0" lang="en-US" sz="1100" spc="-3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the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skills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and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competencies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of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job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seekers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Решение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Описание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продукт,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как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помогает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закрыть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клиента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Рынок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Размер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рынка.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TAM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SAM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SOM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Конкуренты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Текущие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ключевые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преимущества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21" strike="noStrike">
                <a:solidFill>
                  <a:schemeClr val="dk1"/>
                </a:solidFill>
                <a:latin typeface="Arial"/>
              </a:rPr>
              <a:t>Бизнес-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модель</a:t>
            </a:r>
            <a:r>
              <a:rPr b="0" lang="en-US" sz="25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</a:t>
            </a:r>
            <a:r>
              <a:rPr b="0" lang="en-US" sz="25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ценообразование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Бизнес-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модель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стартапа,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тарифы,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условия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для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клиентов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Трекшн</a:t>
            </a:r>
            <a:r>
              <a:rPr b="0" lang="en-US" sz="2500" spc="-3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</a:t>
            </a:r>
            <a:r>
              <a:rPr b="0" lang="en-US" sz="25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финансы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Трекшн,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выручка,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количество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клиентов,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CAC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LTV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Команда</a:t>
            </a:r>
            <a:r>
              <a:rPr b="0" lang="en-US" sz="2500" spc="-6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+</a:t>
            </a:r>
            <a:r>
              <a:rPr b="0" lang="en-US" sz="2500" spc="-5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21" strike="noStrike">
                <a:solidFill>
                  <a:schemeClr val="dk1"/>
                </a:solidFill>
                <a:latin typeface="Arial"/>
              </a:rPr>
              <a:t>Борд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Команда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проекта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бэкграунд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Текущие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инвесторы,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эдвайзеры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LibreOffice/7.6.0.3$Linux_X86_64 LibreOffice_project/60$Build-3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2023-08-25T21:39:58Z</dcterms:created>
  <dc:creator/>
  <dc:description/>
  <dc:language>en-US</dc:language>
  <cp:lastModifiedBy/>
  <dcterms:modified xsi:type="dcterms:W3CDTF">2023-08-26T03:48:58Z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