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9144000" cy="5143500" type="screen16x9"/>
  <p:notesSz cx="7772400" cy="10058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9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slide" Target="slides/slide1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836AF43-98CF-4273-9D23-6A2EC516983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60831C9-FEE2-4F7C-B002-15EA2622520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4ECF517-8A0F-4DDE-90E8-840D00059BD9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C124149-2BD6-4045-8C2C-13D056A42DC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A5ED31F-CA34-4AA3-98B5-ECC39B5018E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35B351A-C8F6-43F1-8B02-79021FC267A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8028F99-DB81-4A95-B22D-5775B4C3E3A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33529DD-8428-45C6-B4EF-DB15EFCF040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FC65498-738B-413A-A074-72C1ED192B8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FFC5269-A6FE-499D-A823-F0A9E3BF2B3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847232C-0A28-4C43-A977-1D34EF7D9C4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E85DE7F-E0F0-4181-B75B-577B6328C167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CEF8EF8-F7C1-4617-A51D-4A26B53C663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CA11AF9-871E-4585-8BC1-86FF4C41B90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B121245-4284-46B8-A8D8-031A3CDA5E4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71F58B5-F780-4FC5-95A5-7ADF377148D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7A4020A-3468-4DA1-88B8-220603A8D0C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86A92E-E1AA-4AE2-A5E9-4CA643AC5C9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0D09F69-7F84-4C69-B470-9B4D213E2C0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5F27F50-A2B1-4C35-BB4C-8103854C9F3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B678DBB-7785-4D93-B3C2-EDAC36DAD82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1039C80-891D-4C5A-B7A3-66CC4D2EBF7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7AB1D6C-1AB0-4389-8B7C-340F41E7A26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9E65716-FFF8-4E0D-B054-90E4D7C1802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3108960" y="4783320"/>
            <a:ext cx="292536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 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658368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F1D9359-4B47-4AEE-9693-671174EC0441}" type="slidenum">
              <a: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 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061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08960" y="4783320"/>
            <a:ext cx="292536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&lt;footer&gt;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8368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F57FDBF-CC7D-4A60-BAE8-D0197D2B14EC}" type="slidenum">
              <a: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&lt;date/time&gt;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061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417040" y="1536840"/>
            <a:ext cx="4898160" cy="12315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4000" b="0" strike="noStrike" spc="-1" dirty="0" err="1">
                <a:solidFill>
                  <a:schemeClr val="dk1"/>
                </a:solidFill>
                <a:latin typeface="Arial"/>
              </a:rPr>
              <a:t>Название</a:t>
            </a:r>
            <a:r>
              <a:rPr lang="en-US" sz="4000" b="0" strike="noStrike" spc="-197" dirty="0">
                <a:solidFill>
                  <a:schemeClr val="dk1"/>
                </a:solidFill>
                <a:latin typeface="Arial"/>
              </a:rPr>
              <a:t> </a:t>
            </a:r>
            <a:r>
              <a:rPr lang="en-US" sz="4000" b="0" strike="noStrike" spc="-12" dirty="0" err="1">
                <a:solidFill>
                  <a:schemeClr val="dk1"/>
                </a:solidFill>
                <a:latin typeface="Arial"/>
              </a:rPr>
              <a:t>проекта</a:t>
            </a:r>
            <a:endParaRPr lang="en-US" sz="4000" b="0" strike="noStrike" spc="-1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3" name="object 3"/>
          <p:cNvSpPr/>
          <p:nvPr/>
        </p:nvSpPr>
        <p:spPr>
          <a:xfrm>
            <a:off x="1642320" y="3947760"/>
            <a:ext cx="5858280" cy="866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2800" b="0" strike="noStrike" spc="-1">
                <a:solidFill>
                  <a:srgbClr val="595959"/>
                </a:solidFill>
                <a:latin typeface="Arial"/>
              </a:rPr>
              <a:t>Шаблон</a:t>
            </a:r>
            <a:r>
              <a:rPr lang="en-US" sz="2800" b="0" strike="noStrike" spc="-66">
                <a:solidFill>
                  <a:srgbClr val="595959"/>
                </a:solidFill>
                <a:latin typeface="Arial"/>
              </a:rPr>
              <a:t> </a:t>
            </a:r>
            <a:r>
              <a:rPr lang="en-US" sz="2800" b="0" strike="noStrike" spc="-1">
                <a:solidFill>
                  <a:srgbClr val="595959"/>
                </a:solidFill>
                <a:latin typeface="Arial"/>
              </a:rPr>
              <a:t>презентации</a:t>
            </a:r>
            <a:r>
              <a:rPr lang="en-US" sz="2800" b="0" strike="noStrike" spc="-72">
                <a:solidFill>
                  <a:srgbClr val="595959"/>
                </a:solidFill>
                <a:latin typeface="Arial"/>
              </a:rPr>
              <a:t> </a:t>
            </a:r>
            <a:r>
              <a:rPr lang="en-US" sz="2800" b="0" strike="noStrike" spc="-1">
                <a:solidFill>
                  <a:srgbClr val="595959"/>
                </a:solidFill>
                <a:latin typeface="Arial"/>
              </a:rPr>
              <a:t>для</a:t>
            </a:r>
            <a:r>
              <a:rPr lang="en-US" sz="2800" b="0" strike="noStrike" spc="-72">
                <a:solidFill>
                  <a:srgbClr val="595959"/>
                </a:solidFill>
                <a:latin typeface="Arial"/>
              </a:rPr>
              <a:t> </a:t>
            </a:r>
            <a:r>
              <a:rPr lang="en-US" sz="2800" b="0" strike="noStrike" spc="-12">
                <a:solidFill>
                  <a:srgbClr val="595959"/>
                </a:solidFill>
                <a:latin typeface="Arial"/>
              </a:rPr>
              <a:t>стартапа</a:t>
            </a:r>
            <a:endParaRPr lang="en-US" sz="2800" b="0" strike="noStrike" spc="-1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84" name="object 4"/>
          <p:cNvPicPr/>
          <p:nvPr/>
        </p:nvPicPr>
        <p:blipFill>
          <a:blip r:embed="rId2"/>
          <a:stretch/>
        </p:blipFill>
        <p:spPr>
          <a:xfrm>
            <a:off x="7423200" y="115920"/>
            <a:ext cx="1376640" cy="1654200"/>
          </a:xfrm>
          <a:prstGeom prst="rect">
            <a:avLst/>
          </a:prstGeom>
          <a:ln w="0">
            <a:noFill/>
          </a:ln>
        </p:spPr>
      </p:pic>
      <p:sp>
        <p:nvSpPr>
          <p:cNvPr id="85" name="object 5"/>
          <p:cNvSpPr/>
          <p:nvPr/>
        </p:nvSpPr>
        <p:spPr>
          <a:xfrm>
            <a:off x="984240" y="2513160"/>
            <a:ext cx="7340400" cy="62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Одним</a:t>
            </a:r>
            <a:r>
              <a:rPr lang="en-US" sz="2000" b="0" strike="noStrike" spc="-60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предложением</a:t>
            </a:r>
            <a:r>
              <a:rPr lang="en-US" sz="2000" b="0" strike="noStrike" spc="-60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описание</a:t>
            </a:r>
            <a:r>
              <a:rPr lang="en-US" sz="2000" b="0" strike="noStrike" spc="-55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проекта</a:t>
            </a:r>
            <a:r>
              <a:rPr lang="en-US" sz="2000" b="0" strike="noStrike" spc="-60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/</a:t>
            </a:r>
            <a:r>
              <a:rPr lang="en-US" sz="2000" b="0" strike="noStrike" spc="-66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ключевая</a:t>
            </a:r>
            <a:r>
              <a:rPr lang="en-US" sz="2000" b="0" strike="noStrike" spc="-52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2">
                <a:solidFill>
                  <a:srgbClr val="595959"/>
                </a:solidFill>
                <a:latin typeface="Arial"/>
              </a:rPr>
              <a:t>ценность</a:t>
            </a:r>
            <a:endParaRPr lang="en-US" sz="20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Инвестиционный</a:t>
            </a:r>
            <a:r>
              <a:rPr lang="en-US" sz="2500" b="0" strike="noStrike" spc="-151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раунд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3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Объем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необходимых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инвестиций,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куда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будут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направлены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средства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Roadmap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5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Цели</a:t>
            </a:r>
            <a:r>
              <a:rPr lang="en-US" sz="1100" b="0" strike="noStrike" spc="-3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проекта,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дедлайны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Контакты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7" name="object 3"/>
          <p:cNvSpPr/>
          <p:nvPr/>
        </p:nvSpPr>
        <p:spPr>
          <a:xfrm>
            <a:off x="504720" y="1383840"/>
            <a:ext cx="8181720" cy="76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354960" indent="-342360">
              <a:lnSpc>
                <a:spcPct val="100000"/>
              </a:lnSpc>
              <a:spcBef>
                <a:spcPts val="99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ссылки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на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социальные</a:t>
            </a:r>
            <a:r>
              <a:rPr lang="en-US" sz="1100" b="0" strike="noStrike" spc="-3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сети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(LinkedIn,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Facebook,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Telegram)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286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Телефон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170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21">
                <a:solidFill>
                  <a:srgbClr val="000000"/>
                </a:solidFill>
                <a:latin typeface="Arial"/>
              </a:rPr>
              <a:t>Почта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190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Ссылка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на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сайт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проекта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Название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sz="1100">
                <a:latin typeface="Arial"/>
              </a:rPr>
              <a:t>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Проблема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sz="1100">
                <a:latin typeface="Arial"/>
              </a:rPr>
              <a:t>cscs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Описание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sz="1100">
                <a:latin typeface="Arial"/>
              </a:rPr>
              <a:t>cscsac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Решение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sz="1100">
                <a:latin typeface="Arial"/>
              </a:rPr>
              <a:t>ascascsac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Размер рынка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sz="1100">
                <a:latin typeface="Arial"/>
              </a:rPr>
              <a:t>ascasca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Конкуренты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sz="1100">
                <a:latin typeface="Arial"/>
              </a:rPr>
              <a:t>scascas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Бизнес модель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sz="1100">
                <a:latin typeface="Arial"/>
              </a:rPr>
              <a:t>cascasc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347782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 dirty="0" err="1">
                <a:solidFill>
                  <a:schemeClr val="dk1"/>
                </a:solidFill>
                <a:latin typeface="Arial"/>
              </a:rPr>
              <a:t>Проблема</a:t>
            </a:r>
            <a:endParaRPr lang="en-US" sz="2500" b="0" strike="noStrike" spc="-1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7" name="object 3"/>
          <p:cNvSpPr/>
          <p:nvPr/>
        </p:nvSpPr>
        <p:spPr>
          <a:xfrm>
            <a:off x="390600" y="2256797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Описание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проблемы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5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которую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решает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проект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5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целевая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 dirty="0" err="1">
                <a:solidFill>
                  <a:srgbClr val="000000"/>
                </a:solidFill>
                <a:latin typeface="Arial"/>
              </a:rPr>
              <a:t>аудитория</a:t>
            </a:r>
            <a:endParaRPr lang="en-US" sz="1100" b="0" strike="noStrike" spc="-1" dirty="0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Трекшн и финансы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sz="1100">
                <a:latin typeface="Arial"/>
              </a:rPr>
              <a:t>sacasc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Команда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sz="1100">
                <a:latin typeface="Arial"/>
              </a:rPr>
              <a:t>ascascsac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Бекграунд, текущие инвесторы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sz="1100">
                <a:latin typeface="Arial"/>
              </a:rPr>
              <a:t>csacsacas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Объем необходимых инвестиций, куда будут направлены средства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sz="1100">
                <a:latin typeface="Arial"/>
              </a:rPr>
              <a:t>cascascas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Роадмап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sz="1100">
                <a:latin typeface="Arial"/>
              </a:rPr>
              <a:t>cascasc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Контактная информация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sz="1100">
                <a:latin typeface="Arial"/>
              </a:rPr>
              <a:t>ascascasc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Описание</a:t>
            </a:r>
            <a:r>
              <a:rPr lang="en-US" sz="2500" b="0" strike="noStrike" spc="-66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и</a:t>
            </a:r>
            <a:r>
              <a:rPr lang="en-US" sz="2500" b="0" strike="noStrike" spc="-6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ценностное</a:t>
            </a:r>
            <a:r>
              <a:rPr lang="en-US" sz="2500" b="0" strike="noStrike" spc="-6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предложение</a:t>
            </a:r>
            <a:r>
              <a:rPr lang="en-US" sz="2500" b="0" strike="noStrike" spc="-6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стартапа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390600" y="1414440"/>
            <a:ext cx="8295840" cy="2926080"/>
          </a:xfrm>
          <a:prstGeom prst="rect">
            <a:avLst/>
          </a:prstGeom>
          <a:noFill/>
          <a:ln w="0">
            <a:noFill/>
          </a:ln>
        </p:spPr>
        <p:txBody>
          <a:bodyPr lIns="0" tIns="3348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264"/>
              </a:spcBef>
              <a:buNone/>
              <a:tabLst>
                <a:tab pos="0" algn="l"/>
              </a:tabLst>
            </a:pP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Например: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171360" indent="0">
              <a:lnSpc>
                <a:spcPct val="100000"/>
              </a:lnSpc>
              <a:spcBef>
                <a:spcPts val="170"/>
              </a:spcBef>
              <a:buNone/>
              <a:tabLst>
                <a:tab pos="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Everytalent</a:t>
            </a:r>
            <a:r>
              <a:rPr lang="en-US" sz="1100" b="0" strike="noStrike" spc="-4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-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AI-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powered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Recruitment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Platform.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171360" indent="0">
              <a:lnSpc>
                <a:spcPct val="100000"/>
              </a:lnSpc>
              <a:spcBef>
                <a:spcPts val="414"/>
              </a:spcBef>
              <a:buNone/>
              <a:tabLst>
                <a:tab pos="0" algn="l"/>
              </a:tabLst>
            </a:pP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  <a:tabLst>
                <a:tab pos="46944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Matches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young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talent</a:t>
            </a:r>
            <a:r>
              <a:rPr lang="en-US" sz="1100" b="0" strike="noStrike" spc="-4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with</a:t>
            </a:r>
            <a:r>
              <a:rPr lang="en-US" sz="1100" b="0" strike="noStrike" spc="-32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companies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and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jobs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based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on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their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assessment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results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spcBef>
                <a:spcPts val="190"/>
              </a:spcBef>
              <a:buClr>
                <a:srgbClr val="000000"/>
              </a:buClr>
              <a:buFont typeface="Times New Roman"/>
              <a:buChar char="●"/>
              <a:tabLst>
                <a:tab pos="46944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Motivates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jobseekers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with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recommendations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to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turn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weaknesses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into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strengths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spcBef>
                <a:spcPts val="170"/>
              </a:spcBef>
              <a:buClr>
                <a:srgbClr val="000000"/>
              </a:buClr>
              <a:buFont typeface="Times New Roman"/>
              <a:buChar char="●"/>
              <a:tabLst>
                <a:tab pos="46944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Assesses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and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identifies</a:t>
            </a:r>
            <a:r>
              <a:rPr lang="en-US" sz="1100" b="0" strike="noStrike" spc="-32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the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skills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and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competencies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of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job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seekers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Решение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1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Описание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функционала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продукт,</a:t>
            </a:r>
            <a:r>
              <a:rPr lang="en-US" sz="1100" b="0" strike="noStrike" spc="-6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как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помогает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закрыть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потребности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потенциального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клиента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Рынок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3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Размер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рынка.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TAM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-</a:t>
            </a:r>
            <a:r>
              <a:rPr lang="en-US" sz="1100" b="0" strike="noStrike" spc="-2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SAM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-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SOM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Конкуренты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5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Текущие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конкуренты,</a:t>
            </a:r>
            <a:r>
              <a:rPr lang="en-US" sz="1100" b="0" strike="noStrike" spc="-6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ключевые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конкурентные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преимущества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21" dirty="0" err="1">
                <a:solidFill>
                  <a:schemeClr val="dk1"/>
                </a:solidFill>
                <a:latin typeface="Arial"/>
              </a:rPr>
              <a:t>Бизнес-</a:t>
            </a:r>
            <a:r>
              <a:rPr lang="en-US" sz="2500" b="0" strike="noStrike" spc="-1" dirty="0" err="1">
                <a:solidFill>
                  <a:schemeClr val="dk1"/>
                </a:solidFill>
                <a:latin typeface="Arial"/>
              </a:rPr>
              <a:t>модель</a:t>
            </a:r>
            <a:r>
              <a:rPr lang="en-US" sz="2500" b="0" strike="noStrike" spc="-21" dirty="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 dirty="0">
                <a:solidFill>
                  <a:schemeClr val="dk1"/>
                </a:solidFill>
                <a:latin typeface="Arial"/>
              </a:rPr>
              <a:t>и</a:t>
            </a:r>
            <a:r>
              <a:rPr lang="en-US" sz="2500" b="0" strike="noStrike" spc="-15" dirty="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 dirty="0" err="1">
                <a:solidFill>
                  <a:schemeClr val="dk1"/>
                </a:solidFill>
                <a:latin typeface="Arial"/>
              </a:rPr>
              <a:t>ценообразование</a:t>
            </a:r>
            <a:endParaRPr lang="en-US" sz="2500" b="0" strike="noStrike" spc="-1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7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2" dirty="0" err="1">
                <a:solidFill>
                  <a:srgbClr val="000000"/>
                </a:solidFill>
                <a:latin typeface="Arial"/>
              </a:rPr>
              <a:t>Бизнес-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модель</a:t>
            </a:r>
            <a:r>
              <a:rPr lang="en-US" sz="1100" b="0" strike="noStrike" spc="-3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стартапа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4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тарифы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4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условия</a:t>
            </a:r>
            <a:r>
              <a:rPr lang="en-US" sz="1100" b="0" strike="noStrike" spc="-2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для</a:t>
            </a:r>
            <a:r>
              <a:rPr lang="en-US" sz="1100" b="0" strike="noStrike" spc="-3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 dirty="0" err="1">
                <a:solidFill>
                  <a:srgbClr val="000000"/>
                </a:solidFill>
                <a:latin typeface="Arial"/>
              </a:rPr>
              <a:t>клиентов</a:t>
            </a:r>
            <a:endParaRPr lang="en-US" sz="1100" b="0" strike="noStrike" spc="-1" dirty="0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Трекшн</a:t>
            </a:r>
            <a:r>
              <a:rPr lang="en-US" sz="2500" b="0" strike="noStrike" spc="-32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и</a:t>
            </a:r>
            <a:r>
              <a:rPr lang="en-US" sz="25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финансы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9" name="object 3"/>
          <p:cNvSpPr/>
          <p:nvPr/>
        </p:nvSpPr>
        <p:spPr>
          <a:xfrm>
            <a:off x="390600" y="1231560"/>
            <a:ext cx="8295840" cy="18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Трекшн,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партнерства,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выручка,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количество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клиентов,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CAC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-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LTV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Команда</a:t>
            </a:r>
            <a:r>
              <a:rPr lang="en-US" sz="2500" b="0" strike="noStrike" spc="-66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+</a:t>
            </a:r>
            <a:r>
              <a:rPr lang="en-US" sz="2500" b="0" strike="noStrike" spc="-55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21">
                <a:solidFill>
                  <a:schemeClr val="dk1"/>
                </a:solidFill>
                <a:latin typeface="Arial"/>
              </a:rPr>
              <a:t>Борд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1" name="object 3"/>
          <p:cNvSpPr/>
          <p:nvPr/>
        </p:nvSpPr>
        <p:spPr>
          <a:xfrm>
            <a:off x="390600" y="1194840"/>
            <a:ext cx="8295840" cy="21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21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Команда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проекта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+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бэкграунд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Текущие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инвесторы,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эдвайзеры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164</Words>
  <Application>Microsoft Office PowerPoint</Application>
  <PresentationFormat>Экран (16:9)</PresentationFormat>
  <Paragraphs>33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Noto Sans</vt:lpstr>
      <vt:lpstr>Noto Serif</vt:lpstr>
      <vt:lpstr>Symbol</vt:lpstr>
      <vt:lpstr>Times New Roman</vt:lpstr>
      <vt:lpstr>Wingdings</vt:lpstr>
      <vt:lpstr>Office Theme</vt:lpstr>
      <vt:lpstr>Office Theme</vt:lpstr>
      <vt:lpstr>Название проекта</vt:lpstr>
      <vt:lpstr>Проблема</vt:lpstr>
      <vt:lpstr>Описание и ценностное предложение стартапа</vt:lpstr>
      <vt:lpstr>Решение</vt:lpstr>
      <vt:lpstr>Рынок</vt:lpstr>
      <vt:lpstr>Конкуренты</vt:lpstr>
      <vt:lpstr>Бизнес-модель и ценообразование</vt:lpstr>
      <vt:lpstr>Трекшн и финансы</vt:lpstr>
      <vt:lpstr>Команда + Борд</vt:lpstr>
      <vt:lpstr>Инвестиционный раунд</vt:lpstr>
      <vt:lpstr>Roadmap</vt:lpstr>
      <vt:lpstr>Контакты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</dc:title>
  <dc:subject/>
  <dc:creator/>
  <dc:description/>
  <cp:lastModifiedBy>Александр</cp:lastModifiedBy>
  <cp:revision>8</cp:revision>
  <dcterms:created xsi:type="dcterms:W3CDTF">2023-08-25T21:39:58Z</dcterms:created>
  <dcterms:modified xsi:type="dcterms:W3CDTF">2023-08-26T08:47:07Z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2023-08-15T00:00:00Z</vt:filetime>
  </property>
  <property fmtid="{D5CDD505-2E9C-101B-9397-08002B2CF9AE}" pid="3" name="LastSaved">
    <vt:filetime>2023-08-25T00:00:00Z</vt:filetime>
  </property>
  <property fmtid="{D5CDD505-2E9C-101B-9397-08002B2CF9AE}" pid="4" name="PresentationFormat">
    <vt:lpwstr>On-screen Show (4:3)</vt:lpwstr>
  </property>
  <property fmtid="{D5CDD505-2E9C-101B-9397-08002B2CF9AE}" pid="5" name="Producer">
    <vt:lpwstr>macOS Версия 13.0 (Выпуск 22A380) Quartz PDFContext</vt:lpwstr>
  </property>
</Properties>
</file>