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Шаблон</a:t>
            </a:r>
            <a:r>
              <a:rPr lang="en-US" sz="28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для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2">
                <a:solidFill>
                  <a:srgbClr val="595959"/>
                </a:solidFill>
                <a:latin typeface="Arial"/>
              </a:rPr>
              <a:t>стартапа</a:t>
            </a:r>
            <a:endParaRPr lang="en-US" sz="2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</a:xfrm>
        </p:spPr>
        <p:txBody>
          <a:bodyPr/>
          <a:lstStyle/>
          <a:p>
            <a:r>
              <a:rPr sz="1100">
                <a:latin typeface="Arial"/>
              </a:rPr>
              <a:t>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</a:xfrm>
        </p:spPr>
        <p:txBody>
          <a:bodyPr/>
          <a:lstStyle/>
          <a:p>
            <a:r>
              <a:rPr sz="1100">
                <a:latin typeface="Arial"/>
              </a:rPr>
              <a:t>cscs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</a:xfrm>
        </p:spPr>
        <p:txBody>
          <a:bodyPr/>
          <a:lstStyle/>
          <a:p>
            <a:r>
              <a:rPr sz="1100">
                <a:latin typeface="Arial"/>
              </a:rPr>
              <a:t>cscsac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</a:xfrm>
        </p:spPr>
        <p:txBody>
          <a:bodyPr/>
          <a:lstStyle/>
          <a:p>
            <a:r>
              <a:rPr sz="1100">
                <a:latin typeface="Arial"/>
              </a:rPr>
              <a:t>ascasca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</a:xfrm>
        </p:spPr>
        <p:txBody>
          <a:bodyPr/>
          <a:lstStyle/>
          <a:p>
            <a:r>
              <a:rPr sz="1100">
                <a:latin typeface="Arial"/>
              </a:rPr>
              <a:t>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</a:xfrm>
        </p:spPr>
        <p:txBody>
          <a:bodyPr/>
          <a:lstStyle/>
          <a:p>
            <a:r>
              <a:rPr sz="1100">
                <a:latin typeface="Arial"/>
              </a:rPr>
              <a:t>sacasc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</a:xfrm>
        </p:spPr>
        <p:txBody>
          <a:bodyPr/>
          <a:lstStyle/>
          <a:p>
            <a:r>
              <a:rPr sz="1100">
                <a:latin typeface="Arial"/>
              </a:rPr>
              <a:t>csacsacas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</a:xfrm>
        </p:spPr>
        <p:txBody>
          <a:bodyPr/>
          <a:lstStyle/>
          <a:p>
            <a:r>
              <a:rPr sz="1100">
                <a:latin typeface="Arial"/>
              </a:rPr>
              <a:t>cascascas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0000" y="360000"/>
          </a:xfrm>
        </p:spPr>
        <p:txBody>
          <a:bodyPr/>
          <a:lstStyle/>
          <a:p>
            <a:r>
              <a:rPr sz="1100">
                <a:latin typeface="Arial"/>
              </a:rPr>
              <a:t>ascascasc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164</Words>
  <Application>Microsoft Office PowerPoint</Application>
  <PresentationFormat>Экран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8</cp:revision>
  <dcterms:created xsi:type="dcterms:W3CDTF">2023-08-25T21:39:58Z</dcterms:created>
  <dcterms:modified xsi:type="dcterms:W3CDTF">2023-08-26T08:47:07Z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