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914400"/>
            <a:ext cx="4572000" cy="9144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