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>
                <a:latin typeface="Arial"/>
              </a:rPr>
              <a:t>Заголовок слайда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400">
                <a:latin typeface="Arial"/>
              </a:rPr>
              <a:t>Подзаголовок слайда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