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 dirty="0" err="1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160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9</cp:revision>
  <dcterms:created xsi:type="dcterms:W3CDTF">2023-08-25T21:39:58Z</dcterms:created>
  <dcterms:modified xsi:type="dcterms:W3CDTF">2023-08-26T15:40:20Z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