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 dirty="0" err="1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sdSAD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sadASD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asdSAD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sadSADa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SADasd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SADas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dSDAD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asdSAD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asdASDsa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dASDasd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ASDasd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DSdAD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asdSADdSAD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160</Words>
  <Application>Microsoft Office PowerPoint</Application>
  <PresentationFormat>Экран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9</cp:revision>
  <dcterms:created xsi:type="dcterms:W3CDTF">2023-08-25T21:39:58Z</dcterms:created>
  <dcterms:modified xsi:type="dcterms:W3CDTF">2023-08-26T15:40:20Z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