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Заголовок первого слайда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57200"/>
            <a:ext cx="9144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57200"/>
            <a:ext cx="9144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57200"/>
            <a:ext cx="9144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57200"/>
            <a:ext cx="9144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57200"/>
            <a:ext cx="9144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Второй слайд с подзаголовком и текстом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1800"/>
            </a:pPr>
            <a:r>
              <a:t>Подзаголовок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/>
            </a:pPr>
            <a:r>
              <a:t>Это текст второго слайда. Здесь вы можете добавить дополнительный текст по своему усмотрению.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