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3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4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1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26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7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3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733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95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1180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Заголовок первого слайда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"/>
            <a:ext cx="9144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"/>
            <a:ext cx="9144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"/>
            <a:ext cx="9144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"/>
            <a:ext cx="9144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"/>
            <a:ext cx="9144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Второй слайд с подзаголовком и текстом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1800"/>
            </a:pPr>
            <a:r>
              <a:t>Подзаголовок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/>
            </a:pPr>
            <a:r>
              <a:t>Это текст второго слайда. Здесь вы можете добавить дополнительный текст по своему усмотрению.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1</cp:revision>
  <dcterms:created xsi:type="dcterms:W3CDTF">2023-08-26T18:37:34Z</dcterms:created>
  <dcterms:modified xsi:type="dcterms:W3CDTF">2023-08-26T18:38:08Z</dcterms:modified>
</cp:coreProperties>
</file>