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93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64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31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26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37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08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27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5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73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61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7337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95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71180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76" y="34290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Александр</cp:lastModifiedBy>
  <cp:revision>1</cp:revision>
  <dcterms:created xsi:type="dcterms:W3CDTF">2023-08-26T18:37:34Z</dcterms:created>
  <dcterms:modified xsi:type="dcterms:W3CDTF">2023-08-26T18:38:08Z</dcterms:modified>
</cp:coreProperties>
</file>