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738" autoAdjust="0"/>
    <p:restoredTop sz="94660"/>
  </p:normalViewPr>
  <p:slideViewPr>
    <p:cSldViewPr snapToGrid="0">
      <p:cViewPr varScale="1">
        <p:scale>
          <a:sx n="53" d="100"/>
          <a:sy n="53" d="100"/>
        </p:scale>
        <p:origin x="4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3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1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37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304B-A507-4A21-9134-30A2A349FFE4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1E-31EC-46A7-B9BB-5743BB81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 проекта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Контактная информация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3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COCNCKA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495798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970059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89" y="1825625"/>
            <a:ext cx="5293821" cy="4351338"/>
          </a:xfrm>
        </p:spPr>
      </p:pic>
    </p:spTree>
    <p:extLst>
      <p:ext uri="{BB962C8B-B14F-4D97-AF65-F5344CB8AC3E}">
        <p14:creationId xmlns:p14="http://schemas.microsoft.com/office/powerpoint/2010/main" val="274900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en-US" dirty="0"/>
          </a:p>
        </p:txBody>
      </p:sp>
      <p:pic>
        <p:nvPicPr>
          <p:cNvPr id="1026" name="Picture 2" descr="Канва Остервальдер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86" y="1834590"/>
            <a:ext cx="72184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Трекшн</a:t>
            </a:r>
            <a:r>
              <a:rPr lang="ru-RU" dirty="0" smtClean="0"/>
              <a:t> и финансы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+ </a:t>
            </a:r>
            <a:r>
              <a:rPr lang="ru-RU" dirty="0" err="1" smtClean="0"/>
              <a:t>Борд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Инвестиционный раунд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11" y="1825625"/>
            <a:ext cx="7939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85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Бизнес-модель</vt:lpstr>
      <vt:lpstr>Трекшн и финансы</vt:lpstr>
      <vt:lpstr>Команда + Борд</vt:lpstr>
      <vt:lpstr>Инвестиционный раунд</vt:lpstr>
      <vt:lpstr>Roadmap</vt:lpstr>
      <vt:lpstr>Контактная информация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Dmitry</dc:creator>
  <cp:lastModifiedBy>Dmitry</cp:lastModifiedBy>
  <cp:revision>4</cp:revision>
  <dcterms:created xsi:type="dcterms:W3CDTF">2023-08-26T20:49:02Z</dcterms:created>
  <dcterms:modified xsi:type="dcterms:W3CDTF">2023-08-26T21:13:20Z</dcterms:modified>
</cp:coreProperties>
</file>