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/>
  </p:normalViewPr>
  <p:slideViewPr>
    <p:cSldViewPr snapToGrid="0">
      <p:cViewPr varScale="1">
        <p:scale>
          <a:sx n="53" d="100"/>
          <a:sy n="53" d="100"/>
        </p:scale>
        <p:origin x="4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Название проекта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dfdfdf</a:t>
            </a:r>
          </a:p>
        </p:txBody>
      </p:sp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COCNCKA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89" y="1825625"/>
            <a:ext cx="5293821" cy="4351338"/>
          </a:xfrm>
        </p:spPr>
      </p:pic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pic>
        <p:nvPicPr>
          <p:cNvPr id="1026" name="Picture 2" descr="Канва Остервальде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6" y="1834590"/>
            <a:ext cx="7218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Dmitry</cp:lastModifiedBy>
  <cp:revision>4</cp:revision>
  <dcterms:created xsi:type="dcterms:W3CDTF">2023-08-26T20:49:02Z</dcterms:created>
  <dcterms:modified xsi:type="dcterms:W3CDTF">2023-08-26T21:13:20Z</dcterms:modified>
</cp:coreProperties>
</file>