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 проекта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ascasca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geradv</a:t>
            </a:r>
          </a:p>
        </p:txBody>
      </p:sp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eevarvvvvvv</a:t>
            </a:r>
          </a:p>
        </p:txBody>
      </p:sp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avrevaav</a:t>
            </a:r>
          </a:p>
        </p:txBody>
      </p:sp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wqqwDqdw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