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42738" autoAdjust="0"/>
    <p:restoredTop sz="94660"/>
  </p:normalViewPr>
  <p:slideViewPr>
    <p:cSldViewPr snapToGrid="0">
      <p:cViewPr varScale="1">
        <p:scale>
          <a:sx n="74" d="100"/>
          <a:sy n="74" d="100"/>
        </p:scale>
        <p:origin x="96" y="3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3304B-A507-4A21-9134-30A2A349FFE4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A51E-31EC-46A7-B9BB-5743BB811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538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3304B-A507-4A21-9134-30A2A349FFE4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A51E-31EC-46A7-B9BB-5743BB811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487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3304B-A507-4A21-9134-30A2A349FFE4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A51E-31EC-46A7-B9BB-5743BB811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447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3304B-A507-4A21-9134-30A2A349FFE4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A51E-31EC-46A7-B9BB-5743BB811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992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3304B-A507-4A21-9134-30A2A349FFE4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A51E-31EC-46A7-B9BB-5743BB811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53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3304B-A507-4A21-9134-30A2A349FFE4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A51E-31EC-46A7-B9BB-5743BB811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989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3304B-A507-4A21-9134-30A2A349FFE4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A51E-31EC-46A7-B9BB-5743BB811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966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3304B-A507-4A21-9134-30A2A349FFE4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A51E-31EC-46A7-B9BB-5743BB811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713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3304B-A507-4A21-9134-30A2A349FFE4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A51E-31EC-46A7-B9BB-5743BB811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279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3304B-A507-4A21-9134-30A2A349FFE4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A51E-31EC-46A7-B9BB-5743BB811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312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3304B-A507-4A21-9134-30A2A349FFE4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A51E-31EC-46A7-B9BB-5743BB811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523778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A3304B-A507-4A21-9134-30A2A349FFE4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1DA51E-31EC-46A7-B9BB-5743BB811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967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rgeg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2876" y="3657600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1549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Roadmap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ascascgeradvdddddddddddddddddddddddddddddddgeradvdddddddddddddddddddddddddddddddgeradvdddddddddddddddddddddddddddddddgeradvdddddddddddddddddddddddddddddddgeradvdddddddddddddddddddddddddddddddgeradvddddddddddddddddddddddddddddddd</a:t>
            </a:r>
          </a:p>
        </p:txBody>
      </p:sp>
    </p:spTree>
    <p:extLst>
      <p:ext uri="{BB962C8B-B14F-4D97-AF65-F5344CB8AC3E}">
        <p14:creationId xmlns:p14="http://schemas.microsoft.com/office/powerpoint/2010/main" val="31504794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Контактная информация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ascascageradvdddddddddddddddddddddddddddddddgeradvdddddddddddddddddddddddddddddddgeradvdddddddddddddddddddddddddddddddgeradvdddddddddddddddddddddddddddddddgeradvdddddddddddddddddddddddddddddddgeradvddddddddddddddddddddddddddddddd</a:t>
            </a:r>
          </a:p>
        </p:txBody>
      </p:sp>
    </p:spTree>
    <p:extLst>
      <p:ext uri="{BB962C8B-B14F-4D97-AF65-F5344CB8AC3E}">
        <p14:creationId xmlns:p14="http://schemas.microsoft.com/office/powerpoint/2010/main" val="1606807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Проблема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199" y="1825625"/>
            <a:ext cx="6970059" cy="4351338"/>
          </a:xfrm>
        </p:spPr>
        <p:txBody>
          <a:bodyPr/>
          <a:lstStyle/>
          <a:p>
            <a:r>
              <a:t>geradvdddddddddddddddddddddddddddddddgeradvdddddddddddddddddddddddddddddddgeradvdddddddddddddddddddddddddddddddgeradvdddddddddddddddddddddddddddddddgeradvdddddddddddddddddddddddddddddddgeradvdddddddddddddddddddddddddddddddgeradvdddddddddddddddddddddddddddddddgeradvdddddddddddddddddddddddddddddddgeradvdddddddddddddddddddddddddddddddgeradvdddddddddddddddddddddddddddddddgeradvdddddddddddddddddddddddddddddddgeradvdddddddddddddddddddddddddddddddgeradvdddddddddddddddddddddddddddddddgeradvdddddddddddddddddddddddddddddddgeradvdddddddddddddddddddddddddddddddgeradvdddddddddddddddddddddddddddddddgeradvddddddddddddddddddddddddddddddd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6075" y="2514600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037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 и ценностное предложение </a:t>
            </a:r>
            <a:r>
              <a:rPr lang="ru-RU" dirty="0" err="1" smtClean="0"/>
              <a:t>стартапа</a:t>
            </a:r>
            <a:endParaRPr lang="en-US" dirty="0"/>
          </a:p>
        </p:txBody>
      </p:sp>
      <p:sp>
        <p:nvSpPr>
          <p:cNvPr id="4" name="Объект 2"/>
          <p:cNvSpPr>
            <a:spLocks noGrp="1"/>
          </p:cNvSpPr>
          <p:nvPr>
            <p:ph idx="1"/>
          </p:nvPr>
        </p:nvSpPr>
        <p:spPr>
          <a:xfrm>
            <a:off x="4495798" y="1825625"/>
            <a:ext cx="6970059" cy="4351338"/>
          </a:xfrm>
        </p:spPr>
        <p:txBody>
          <a:bodyPr/>
          <a:lstStyle/>
          <a:p>
            <a:r>
              <a:t>eevarvvvvvvgeradvdddddddddddddddddddddddddddddddgeradvdddddddddddddddddddddddddddddddgeradvdddddddddddddddddddddddddddddddgeradvdddddddddddddddddddddddddddddddgeradvdddddddddddddddddddddddddddddddgeradvdddddddddddddddddddddddddddddddgeradvdddddddddddddddddddddddddddddddgeradvddddddddddddddddddddddddddddddd</a:t>
            </a:r>
          </a:p>
        </p:txBody>
      </p:sp>
    </p:spTree>
    <p:extLst>
      <p:ext uri="{BB962C8B-B14F-4D97-AF65-F5344CB8AC3E}">
        <p14:creationId xmlns:p14="http://schemas.microsoft.com/office/powerpoint/2010/main" val="3240376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Решение</a:t>
            </a:r>
            <a:endParaRPr lang="en-US" dirty="0"/>
          </a:p>
        </p:txBody>
      </p:sp>
      <p:sp>
        <p:nvSpPr>
          <p:cNvPr id="4" name="Объект 2"/>
          <p:cNvSpPr>
            <a:spLocks noGrp="1"/>
          </p:cNvSpPr>
          <p:nvPr>
            <p:ph idx="1"/>
          </p:nvPr>
        </p:nvSpPr>
        <p:spPr>
          <a:xfrm>
            <a:off x="838199" y="1825625"/>
            <a:ext cx="6970059" cy="4351338"/>
          </a:xfrm>
        </p:spPr>
        <p:txBody>
          <a:bodyPr/>
          <a:lstStyle/>
          <a:p>
            <a:r>
              <a:t>avrevaavgeradvdddddddddddddddddddddddddddddddgeradvdddddddddddddddddddddddddddddddgeradvdddddddddddddddddddddddddddddddgeradvdddddddddddddddddddddddddddddddgeradvdddddddddddddddddddddddddddddddgeradvdddddddddddddddddddddddddddddddgeradvdddddddddddddddddddddddddddddddgeradvdddddddddddddddddddddddddddddddgeradvdddddddddddddddddddddddddddddddgeradvddddddddddddddddddddddddddddddd</a:t>
            </a:r>
          </a:p>
        </p:txBody>
      </p:sp>
    </p:spTree>
    <p:extLst>
      <p:ext uri="{BB962C8B-B14F-4D97-AF65-F5344CB8AC3E}">
        <p14:creationId xmlns:p14="http://schemas.microsoft.com/office/powerpoint/2010/main" val="728348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Рынок</a:t>
            </a:r>
            <a:endParaRPr lang="en-US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9089" y="1825625"/>
            <a:ext cx="5293821" cy="4351338"/>
          </a:xfrm>
        </p:spPr>
      </p:pic>
    </p:spTree>
    <p:extLst>
      <p:ext uri="{BB962C8B-B14F-4D97-AF65-F5344CB8AC3E}">
        <p14:creationId xmlns:p14="http://schemas.microsoft.com/office/powerpoint/2010/main" val="2749005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Бизнес-модель</a:t>
            </a:r>
            <a:endParaRPr lang="en-US" dirty="0"/>
          </a:p>
        </p:txBody>
      </p:sp>
      <p:pic>
        <p:nvPicPr>
          <p:cNvPr id="1026" name="Picture 2" descr="Канва Остервальдера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6786" y="1834590"/>
            <a:ext cx="7218427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7087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Трекшн</a:t>
            </a:r>
            <a:r>
              <a:rPr lang="ru-RU" dirty="0" smtClean="0"/>
              <a:t> и финансы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8320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Команда + </a:t>
            </a:r>
            <a:r>
              <a:rPr lang="ru-RU" dirty="0" err="1" smtClean="0"/>
              <a:t>Борд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wqqwDqdwgeradvdddddddddddddddddddddddddddddddgeradvdddddddddddddddddddddddddddddddgeradvddddddddddddddddddddddddddddddd</a:t>
            </a:r>
          </a:p>
        </p:txBody>
      </p:sp>
    </p:spTree>
    <p:extLst>
      <p:ext uri="{BB962C8B-B14F-4D97-AF65-F5344CB8AC3E}">
        <p14:creationId xmlns:p14="http://schemas.microsoft.com/office/powerpoint/2010/main" val="26270184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Инвестиционный раунд</a:t>
            </a:r>
            <a:endParaRPr lang="en-US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6111" y="1825625"/>
            <a:ext cx="793977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18527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22</Words>
  <Application>Microsoft Office PowerPoint</Application>
  <PresentationFormat>Широкоэкранный</PresentationFormat>
  <Paragraphs>11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Тема Office</vt:lpstr>
      <vt:lpstr>Название проекта</vt:lpstr>
      <vt:lpstr>Проблема</vt:lpstr>
      <vt:lpstr>Описание и ценностное предложение стартапа</vt:lpstr>
      <vt:lpstr>Решение</vt:lpstr>
      <vt:lpstr>Рынок</vt:lpstr>
      <vt:lpstr>Бизнес-модель</vt:lpstr>
      <vt:lpstr>Трекшн и финансы</vt:lpstr>
      <vt:lpstr>Команда + Борд</vt:lpstr>
      <vt:lpstr>Инвестиционный раунд</vt:lpstr>
      <vt:lpstr>Roadmap</vt:lpstr>
      <vt:lpstr>Контактная информация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Название проекта</dc:title>
  <dc:creator>Dmitry</dc:creator>
  <cp:lastModifiedBy>Александр</cp:lastModifiedBy>
  <cp:revision>5</cp:revision>
  <dcterms:created xsi:type="dcterms:W3CDTF">2023-08-26T20:49:02Z</dcterms:created>
  <dcterms:modified xsi:type="dcterms:W3CDTF">2023-08-26T22:34:40Z</dcterms:modified>
</cp:coreProperties>
</file>