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7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3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4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9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8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6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1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1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37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rgeg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76" y="36576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5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ascascgeradvdddddddddddddddddddddddddddddddgeradvdddddddddddddddddddddddddddddddgeradvdddddddddddddddddddddddddddddddgeradvdddddddddddddddddddddddddddddddgeradvdddddddddddddddddddddddddddddddgeradvddddddddddddddddddddddddddddddd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315047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Контактная информация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ascascageradvdddddddddddddddddddddddddddddddgeradvdddddddddddddddddddddddddddddddgeradvdddddddddddddddddddddddddddddddgeradvdddddddddddddddddddddddddddddddgeradvdddddddddddddddddddddddddddddddgeradvddddddddddddddddddddddddddddddd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160680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970059" cy="4351338"/>
          </a:xfrm>
        </p:spPr>
        <p:txBody>
          <a:bodyPr/>
          <a:lstStyle/>
          <a:p>
            <a:r>
              <a:t>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715" y="2286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3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 ценностное предложение </a:t>
            </a:r>
            <a:r>
              <a:rPr lang="ru-RU" dirty="0" err="1" smtClean="0"/>
              <a:t>стартапа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495798" y="1825625"/>
            <a:ext cx="6970059" cy="4351338"/>
          </a:xfrm>
        </p:spPr>
        <p:txBody>
          <a:bodyPr/>
          <a:lstStyle/>
          <a:p>
            <a:r>
              <a:t>eevarvvvvvv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324037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970059" cy="4351338"/>
          </a:xfrm>
        </p:spPr>
        <p:txBody>
          <a:bodyPr/>
          <a:lstStyle/>
          <a:p>
            <a:r>
              <a:t>avrevaav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72834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Рынок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089" y="1825625"/>
            <a:ext cx="5293821" cy="4351338"/>
          </a:xfrm>
        </p:spPr>
      </p:pic>
    </p:spTree>
    <p:extLst>
      <p:ext uri="{BB962C8B-B14F-4D97-AF65-F5344CB8AC3E}">
        <p14:creationId xmlns:p14="http://schemas.microsoft.com/office/powerpoint/2010/main" val="274900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Бизнес-модель</a:t>
            </a:r>
            <a:endParaRPr lang="en-US" dirty="0"/>
          </a:p>
        </p:txBody>
      </p:sp>
      <p:pic>
        <p:nvPicPr>
          <p:cNvPr id="1026" name="Picture 2" descr="Канва Остервальдер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786" y="1834590"/>
            <a:ext cx="72184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08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Трекшн</a:t>
            </a:r>
            <a:r>
              <a:rPr lang="ru-RU" dirty="0" smtClean="0"/>
              <a:t> и финансы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3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+ </a:t>
            </a:r>
            <a:r>
              <a:rPr lang="ru-RU" dirty="0" err="1" smtClean="0"/>
              <a:t>Борд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wqqwDqdwgeradvdddddddddddddddddddddddddddddddgeradvdddddddddddddddddddddddddddddddgeradvddddddddddddddddddddddddddddddd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262701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Инвестиционный раунд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111" y="1825625"/>
            <a:ext cx="79397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852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</Words>
  <Application>Microsoft Office PowerPoint</Application>
  <PresentationFormat>Широкоэкранный</PresentationFormat>
  <Paragraphs>11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Бизнес-модель</vt:lpstr>
      <vt:lpstr>Трекшн и финансы</vt:lpstr>
      <vt:lpstr>Команда + Борд</vt:lpstr>
      <vt:lpstr>Инвестиционный раунд</vt:lpstr>
      <vt:lpstr>Roadmap</vt:lpstr>
      <vt:lpstr>Контактная информация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Dmitry</dc:creator>
  <cp:lastModifiedBy>Александр</cp:lastModifiedBy>
  <cp:revision>5</cp:revision>
  <dcterms:created xsi:type="dcterms:W3CDTF">2023-08-26T20:49:02Z</dcterms:created>
  <dcterms:modified xsi:type="dcterms:W3CDTF">2023-08-26T22:34:40Z</dcterms:modified>
</cp:coreProperties>
</file>