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ascascageradvdddddddddddddddddddddddddddddddgeradvdddddddddddddddddddddddddddddddgeradvdddddddddddddddddddddddddddddddgeradvdddddddddddddddddddddddddddddddgeradvdddddddddddddddddddddddddddddddgeradvddddddddddddddddddddddddddddddd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 ценностное предложение </a:t>
            </a:r>
            <a:r>
              <a:rPr lang="ru-RU" dirty="0" err="1" smtClean="0"/>
              <a:t>стартапа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r>
              <a:t>eevarvvvvv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76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r>
              <a:t>avrevaav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geradvddddddddddddddddddddddddddddddd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5" y="2286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7" name="Table 1026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wqqwDqdwgeradvdddddddddddddddddddddddddddddddgeradvdddddddddddddddddddddddddddddddgeradvddddddddddddddddddddddddddddddd</a:t>
            </a:r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Александр</cp:lastModifiedBy>
  <cp:revision>5</cp:revision>
  <dcterms:created xsi:type="dcterms:W3CDTF">2023-08-26T20:49:02Z</dcterms:created>
  <dcterms:modified xsi:type="dcterms:W3CDTF">2023-08-26T22:34:40Z</dcterms:modified>
</cp:coreProperties>
</file>