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rgeg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657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ascascageradvdddddddddddddddddddddddddddddddgeradvdddddddddddddddddddddddddddddddgeradvdddddddddddddddddddddddddddddddgeradvdddddddddddddddddddddddddddddddgeradvdddddddddddddddddddddddddddddddgeradvddddddddddddddddddddddddddddddd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ценностное предложение </a:t>
            </a:r>
            <a:r>
              <a:rPr lang="ru-RU" dirty="0" err="1" smtClean="0"/>
              <a:t>стартапа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r>
              <a:t>eevarvvvvv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76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avrevaa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89" y="1825625"/>
            <a:ext cx="5293821" cy="4351338"/>
          </a:xfrm>
        </p:spPr>
      </p:pic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pic>
        <p:nvPicPr>
          <p:cNvPr id="1026" name="Picture 2" descr="Канва Остервальде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6" y="1834590"/>
            <a:ext cx="72184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7" name="Table 1026"/>
          <p:cNvGraphicFramePr>
            <a:graphicFrameLocks noGrp="1"/>
          </p:cNvGraphicFramePr>
          <p:nvPr/>
        </p:nvGraphicFramePr>
        <p:xfrm>
          <a:off x="2743200" y="1828800"/>
          <a:ext cx="3657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wqqwDqdwgeradvdddddddddddddddddddddddddddddddgeradvdddddddddddddddddddddddddddddddgeradvddddddddddddddddddddddddddddddd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Александр</cp:lastModifiedBy>
  <cp:revision>5</cp:revision>
  <dcterms:created xsi:type="dcterms:W3CDTF">2023-08-26T20:49:02Z</dcterms:created>
  <dcterms:modified xsi:type="dcterms:W3CDTF">2023-08-26T22:34:40Z</dcterms:modified>
</cp:coreProperties>
</file>