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7" name="Table 1026"/>
          <p:cNvGraphicFramePr>
            <a:graphicFrameLocks noGrp="1"/>
          </p:cNvGraphicFramePr>
          <p:nvPr/>
        </p:nvGraphicFramePr>
        <p:xfrm>
          <a:off x="2743200" y="1828800"/>
          <a:ext cx="7315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