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CC33"/>
    <a:srgbClr val="CCFF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E93F-9F41-4372-8F7F-379F10D8F49B}" type="datetimeFigureOut">
              <a:rPr lang="fr-FR" smtClean="0"/>
              <a:pPr/>
              <a:t>13/09/2019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C0F6-15B4-468E-8996-D85E6A66E4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E93F-9F41-4372-8F7F-379F10D8F49B}" type="datetimeFigureOut">
              <a:rPr lang="fr-FR" smtClean="0"/>
              <a:pPr/>
              <a:t>13/09/2019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C0F6-15B4-468E-8996-D85E6A66E4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E93F-9F41-4372-8F7F-379F10D8F49B}" type="datetimeFigureOut">
              <a:rPr lang="fr-FR" smtClean="0"/>
              <a:pPr/>
              <a:t>13/09/2019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C0F6-15B4-468E-8996-D85E6A66E4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E93F-9F41-4372-8F7F-379F10D8F49B}" type="datetimeFigureOut">
              <a:rPr lang="fr-FR" smtClean="0"/>
              <a:pPr/>
              <a:t>13/09/2019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C0F6-15B4-468E-8996-D85E6A66E4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E93F-9F41-4372-8F7F-379F10D8F49B}" type="datetimeFigureOut">
              <a:rPr lang="fr-FR" smtClean="0"/>
              <a:pPr/>
              <a:t>13/09/2019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C0F6-15B4-468E-8996-D85E6A66E4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E93F-9F41-4372-8F7F-379F10D8F49B}" type="datetimeFigureOut">
              <a:rPr lang="fr-FR" smtClean="0"/>
              <a:pPr/>
              <a:t>13/09/2019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C0F6-15B4-468E-8996-D85E6A66E4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E93F-9F41-4372-8F7F-379F10D8F49B}" type="datetimeFigureOut">
              <a:rPr lang="fr-FR" smtClean="0"/>
              <a:pPr/>
              <a:t>13/09/2019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C0F6-15B4-468E-8996-D85E6A66E4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E93F-9F41-4372-8F7F-379F10D8F49B}" type="datetimeFigureOut">
              <a:rPr lang="fr-FR" smtClean="0"/>
              <a:pPr/>
              <a:t>13/09/2019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C0F6-15B4-468E-8996-D85E6A66E4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E93F-9F41-4372-8F7F-379F10D8F49B}" type="datetimeFigureOut">
              <a:rPr lang="fr-FR" smtClean="0"/>
              <a:pPr/>
              <a:t>13/09/2019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C0F6-15B4-468E-8996-D85E6A66E4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E93F-9F41-4372-8F7F-379F10D8F49B}" type="datetimeFigureOut">
              <a:rPr lang="fr-FR" smtClean="0"/>
              <a:pPr/>
              <a:t>13/09/2019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C0F6-15B4-468E-8996-D85E6A66E4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E93F-9F41-4372-8F7F-379F10D8F49B}" type="datetimeFigureOut">
              <a:rPr lang="fr-FR" smtClean="0"/>
              <a:pPr/>
              <a:t>13/09/2019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C0F6-15B4-468E-8996-D85E6A66E4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E93F-9F41-4372-8F7F-379F10D8F49B}" type="datetimeFigureOut">
              <a:rPr lang="fr-FR" smtClean="0"/>
              <a:pPr/>
              <a:t>13/09/2019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5C0F6-15B4-468E-8996-D85E6A66E4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7224" y="1071546"/>
            <a:ext cx="5743588" cy="1643074"/>
          </a:xfrm>
          <a:blipFill>
            <a:blip r:embed="rId2"/>
            <a:stretch>
              <a:fillRect/>
            </a:stretch>
          </a:blipFill>
        </p:spPr>
        <p:style>
          <a:lnRef idx="1">
            <a:schemeClr val="accent5"/>
          </a:lnRef>
          <a:fillRef idx="1003">
            <a:schemeClr val="dk1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ENGLISH  FOR  TR5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flipH="1">
            <a:off x="6858016" y="1142984"/>
            <a:ext cx="1928826" cy="1310863"/>
          </a:xfr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Sem 1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2019-20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4282" y="3714752"/>
            <a:ext cx="8715436" cy="14700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scene3d>
            <a:camera prst="isometricOffAxis1Right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 smtClean="0">
                <a:solidFill>
                  <a:schemeClr val="bg1"/>
                </a:solidFill>
              </a:rPr>
              <a:t>Contact : sophie.barnay@univ-lyon1.fr</a:t>
            </a:r>
            <a:endParaRPr kumimoji="0" lang="fr-FR" sz="36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objectives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to Certification tests (CLES, TOEIC…..)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3200" dirty="0" smtClean="0">
                <a:solidFill>
                  <a:schemeClr val="tx1"/>
                </a:solidFill>
              </a:rPr>
              <a:t>Works on the 5 </a:t>
            </a:r>
            <a:r>
              <a:rPr lang="fr-FR" sz="3200" dirty="0" err="1" smtClean="0">
                <a:solidFill>
                  <a:schemeClr val="tx1"/>
                </a:solidFill>
              </a:rPr>
              <a:t>skills</a:t>
            </a:r>
            <a:r>
              <a:rPr lang="fr-FR" sz="3200" dirty="0" smtClean="0">
                <a:solidFill>
                  <a:schemeClr val="tx1"/>
                </a:solidFill>
              </a:rPr>
              <a:t> : 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fr-FR" sz="3200" b="1" dirty="0" smtClean="0"/>
              <a:t>	- Reading</a:t>
            </a:r>
          </a:p>
          <a:p>
            <a:pPr>
              <a:lnSpc>
                <a:spcPct val="150000"/>
              </a:lnSpc>
            </a:pPr>
            <a:r>
              <a:rPr lang="fr-FR" sz="3200" b="1" dirty="0"/>
              <a:t>	</a:t>
            </a:r>
            <a:r>
              <a:rPr lang="fr-FR" sz="3200" b="1" dirty="0" smtClean="0"/>
              <a:t>- </a:t>
            </a:r>
            <a:r>
              <a:rPr lang="fr-FR" sz="3200" b="1" dirty="0" err="1" smtClean="0"/>
              <a:t>Writing</a:t>
            </a:r>
            <a:endParaRPr lang="fr-FR" sz="3200" b="1" dirty="0" smtClean="0"/>
          </a:p>
          <a:p>
            <a:pPr>
              <a:lnSpc>
                <a:spcPct val="150000"/>
              </a:lnSpc>
            </a:pPr>
            <a:r>
              <a:rPr lang="fr-FR" sz="3200" b="1" dirty="0"/>
              <a:t>	</a:t>
            </a:r>
            <a:r>
              <a:rPr lang="fr-FR" sz="3200" b="1" dirty="0" smtClean="0"/>
              <a:t>- </a:t>
            </a:r>
            <a:r>
              <a:rPr lang="fr-FR" sz="3200" b="1" dirty="0" err="1" smtClean="0"/>
              <a:t>Listening</a:t>
            </a:r>
            <a:endParaRPr lang="fr-FR" sz="3200" b="1" dirty="0" smtClean="0"/>
          </a:p>
          <a:p>
            <a:pPr>
              <a:lnSpc>
                <a:spcPct val="150000"/>
              </a:lnSpc>
            </a:pPr>
            <a:r>
              <a:rPr lang="fr-FR" sz="3200" b="1" dirty="0"/>
              <a:t>	</a:t>
            </a:r>
            <a:r>
              <a:rPr lang="fr-FR" sz="3200" b="1" dirty="0" smtClean="0"/>
              <a:t>- </a:t>
            </a:r>
            <a:r>
              <a:rPr lang="fr-FR" sz="3200" b="1" dirty="0" err="1" smtClean="0"/>
              <a:t>Speaking</a:t>
            </a:r>
            <a:r>
              <a:rPr lang="fr-FR" sz="3200" b="1" dirty="0" smtClean="0"/>
              <a:t> / Interaction</a:t>
            </a:r>
          </a:p>
          <a:p>
            <a:pPr>
              <a:lnSpc>
                <a:spcPct val="150000"/>
              </a:lnSpc>
            </a:pPr>
            <a:r>
              <a:rPr lang="fr-FR" sz="3200" b="1" dirty="0"/>
              <a:t>	</a:t>
            </a:r>
            <a:r>
              <a:rPr lang="fr-FR" sz="3200" b="1" dirty="0" smtClean="0"/>
              <a:t>- </a:t>
            </a:r>
            <a:r>
              <a:rPr lang="fr-FR" sz="3200" b="1" dirty="0" err="1" smtClean="0"/>
              <a:t>Speaking</a:t>
            </a:r>
            <a:r>
              <a:rPr lang="fr-FR" sz="3200" b="1" dirty="0" smtClean="0"/>
              <a:t> / </a:t>
            </a:r>
            <a:r>
              <a:rPr lang="fr-FR" sz="3200" b="1" dirty="0" err="1" smtClean="0"/>
              <a:t>Presentation</a:t>
            </a:r>
            <a:endParaRPr lang="fr-FR" sz="3200" b="1" dirty="0" smtClean="0"/>
          </a:p>
          <a:p>
            <a:pPr>
              <a:lnSpc>
                <a:spcPct val="150000"/>
              </a:lnSpc>
            </a:pPr>
            <a:endParaRPr lang="fr-FR" sz="3200" b="1" dirty="0" smtClean="0"/>
          </a:p>
          <a:p>
            <a:pPr>
              <a:lnSpc>
                <a:spcPct val="150000"/>
              </a:lnSpc>
            </a:pPr>
            <a:endParaRPr lang="fr-FR" sz="3200" dirty="0" smtClean="0"/>
          </a:p>
          <a:p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Tasks</a:t>
            </a:r>
            <a:r>
              <a:rPr lang="fr-FR" dirty="0" smtClean="0"/>
              <a:t> – </a:t>
            </a:r>
            <a:r>
              <a:rPr lang="fr-FR" dirty="0" err="1" smtClean="0"/>
              <a:t>grading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89148"/>
            <a:ext cx="8435280" cy="49545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fr-FR" b="1" dirty="0" smtClean="0">
              <a:latin typeface="Segoe UI Light" panose="020B0502040204020203" pitchFamily="34" charset="0"/>
            </a:endParaRPr>
          </a:p>
          <a:p>
            <a:pPr>
              <a:spcBef>
                <a:spcPts val="0"/>
              </a:spcBef>
            </a:pPr>
            <a:r>
              <a:rPr lang="fr-FR" b="1" dirty="0" smtClean="0">
                <a:latin typeface="Segoe UI Light" panose="020B0502040204020203" pitchFamily="34" charset="0"/>
              </a:rPr>
              <a:t>Oral </a:t>
            </a:r>
            <a:r>
              <a:rPr lang="fr-FR" b="1" dirty="0" err="1" smtClean="0">
                <a:latin typeface="Segoe UI Light" panose="020B0502040204020203" pitchFamily="34" charset="0"/>
              </a:rPr>
              <a:t>comprehension</a:t>
            </a:r>
            <a:r>
              <a:rPr lang="fr-FR" b="1" dirty="0" smtClean="0">
                <a:latin typeface="Segoe UI Light" panose="020B0502040204020203" pitchFamily="34" charset="0"/>
              </a:rPr>
              <a:t>  -  25%</a:t>
            </a:r>
          </a:p>
          <a:p>
            <a:pPr>
              <a:spcBef>
                <a:spcPts val="0"/>
              </a:spcBef>
            </a:pPr>
            <a:endParaRPr lang="fr-FR" b="1" dirty="0" smtClean="0">
              <a:latin typeface="Segoe UI Light" panose="020B0502040204020203" pitchFamily="34" charset="0"/>
            </a:endParaRPr>
          </a:p>
          <a:p>
            <a:pPr>
              <a:spcBef>
                <a:spcPts val="0"/>
              </a:spcBef>
            </a:pPr>
            <a:r>
              <a:rPr lang="fr-FR" b="1" dirty="0" smtClean="0">
                <a:latin typeface="Segoe UI Light" panose="020B0502040204020203" pitchFamily="34" charset="0"/>
              </a:rPr>
              <a:t>Oral Expression  -  25%</a:t>
            </a:r>
          </a:p>
          <a:p>
            <a:pPr>
              <a:spcBef>
                <a:spcPts val="0"/>
              </a:spcBef>
            </a:pPr>
            <a:endParaRPr lang="fr-FR" b="1" dirty="0" smtClean="0">
              <a:latin typeface="Segoe UI Light" panose="020B0502040204020203" pitchFamily="34" charset="0"/>
            </a:endParaRPr>
          </a:p>
          <a:p>
            <a:pPr>
              <a:spcBef>
                <a:spcPts val="0"/>
              </a:spcBef>
            </a:pPr>
            <a:r>
              <a:rPr lang="fr-FR" b="1" dirty="0" err="1" smtClean="0">
                <a:latin typeface="Segoe UI Light" panose="020B0502040204020203" pitchFamily="34" charset="0"/>
              </a:rPr>
              <a:t>Written</a:t>
            </a:r>
            <a:r>
              <a:rPr lang="fr-FR" b="1" dirty="0" smtClean="0">
                <a:latin typeface="Segoe UI Light" panose="020B0502040204020203" pitchFamily="34" charset="0"/>
              </a:rPr>
              <a:t> </a:t>
            </a:r>
            <a:r>
              <a:rPr lang="fr-FR" b="1" dirty="0" err="1" smtClean="0">
                <a:latin typeface="Segoe UI Light" panose="020B0502040204020203" pitchFamily="34" charset="0"/>
              </a:rPr>
              <a:t>Comprehension</a:t>
            </a:r>
            <a:r>
              <a:rPr lang="fr-FR" b="1" dirty="0" smtClean="0">
                <a:latin typeface="Segoe UI Light" panose="020B0502040204020203" pitchFamily="34" charset="0"/>
              </a:rPr>
              <a:t>  -   25%</a:t>
            </a:r>
          </a:p>
          <a:p>
            <a:pPr>
              <a:spcBef>
                <a:spcPts val="0"/>
              </a:spcBef>
            </a:pPr>
            <a:endParaRPr lang="fr-FR" b="1" dirty="0" smtClean="0">
              <a:latin typeface="Segoe UI Light" panose="020B0502040204020203" pitchFamily="34" charset="0"/>
            </a:endParaRPr>
          </a:p>
          <a:p>
            <a:pPr>
              <a:spcBef>
                <a:spcPts val="0"/>
              </a:spcBef>
            </a:pPr>
            <a:r>
              <a:rPr lang="fr-FR" b="1" dirty="0" err="1" smtClean="0">
                <a:latin typeface="Segoe UI Light" panose="020B0502040204020203" pitchFamily="34" charset="0"/>
              </a:rPr>
              <a:t>Written</a:t>
            </a:r>
            <a:r>
              <a:rPr lang="fr-FR" b="1" dirty="0" smtClean="0">
                <a:latin typeface="Segoe UI Light" panose="020B0502040204020203" pitchFamily="34" charset="0"/>
              </a:rPr>
              <a:t> Expression  -  25%</a:t>
            </a:r>
          </a:p>
          <a:p>
            <a:endParaRPr lang="fr-FR" dirty="0"/>
          </a:p>
        </p:txBody>
      </p:sp>
      <p:pic>
        <p:nvPicPr>
          <p:cNvPr id="4" name="Image 3" descr="Afficher l'image d'origin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7" y="214290"/>
            <a:ext cx="1245226" cy="1414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148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Rules</a:t>
            </a:r>
            <a:r>
              <a:rPr lang="fr-FR" dirty="0" smtClean="0"/>
              <a:t> -1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2357430"/>
            <a:ext cx="8715436" cy="421484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dirty="0"/>
              <a:t>Your presence is mandatory. You should arrive on time.</a:t>
            </a:r>
            <a:endParaRPr lang="fr-FR" dirty="0"/>
          </a:p>
          <a:p>
            <a:pPr lvl="0"/>
            <a:r>
              <a:rPr lang="en-US" dirty="0" smtClean="0"/>
              <a:t>All </a:t>
            </a:r>
            <a:r>
              <a:rPr lang="en-US" dirty="0"/>
              <a:t>absences must be justified </a:t>
            </a:r>
            <a:r>
              <a:rPr lang="en-US" dirty="0" smtClean="0"/>
              <a:t>within </a:t>
            </a:r>
            <a:r>
              <a:rPr lang="en-US" b="1" i="1" dirty="0"/>
              <a:t>1 week</a:t>
            </a:r>
            <a:r>
              <a:rPr lang="en-US" i="1" dirty="0"/>
              <a:t> :</a:t>
            </a:r>
            <a:r>
              <a:rPr lang="en-US" dirty="0"/>
              <a:t>a certificate must be provided for the secretary and the teacher.</a:t>
            </a:r>
            <a:endParaRPr lang="fr-FR" dirty="0"/>
          </a:p>
          <a:p>
            <a:pPr lvl="0"/>
            <a:r>
              <a:rPr lang="en-US" dirty="0"/>
              <a:t>-10% on the FINAL MARK per unjustified </a:t>
            </a:r>
            <a:r>
              <a:rPr lang="en-US" dirty="0" smtClean="0"/>
              <a:t>absence</a:t>
            </a:r>
          </a:p>
          <a:p>
            <a:pPr lvl="0"/>
            <a:r>
              <a:rPr lang="en-US" dirty="0" smtClean="0"/>
              <a:t>0/20 per unjustified absence for an evaluation.</a:t>
            </a:r>
            <a:endParaRPr lang="fr-FR" dirty="0"/>
          </a:p>
        </p:txBody>
      </p:sp>
      <p:pic>
        <p:nvPicPr>
          <p:cNvPr id="4" name="Image 3" descr="Afficher l'image d'origin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285728"/>
            <a:ext cx="1638304" cy="17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9436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Rules</a:t>
            </a:r>
            <a:r>
              <a:rPr lang="fr-FR" dirty="0" smtClean="0"/>
              <a:t> -2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endParaRPr lang="fr-FR" dirty="0" smtClean="0"/>
          </a:p>
          <a:p>
            <a:pPr lvl="0"/>
            <a:r>
              <a:rPr lang="en-US" dirty="0" smtClean="0"/>
              <a:t>ABI (no grade) if unjustified or justified absences exceed half + 1 classes (i.e. over a 6-class course : 4 classes missed with or without any justification)</a:t>
            </a:r>
            <a:endParaRPr lang="fr-FR" dirty="0" smtClean="0"/>
          </a:p>
          <a:p>
            <a:pPr lvl="0"/>
            <a:r>
              <a:rPr lang="en-US" dirty="0" smtClean="0"/>
              <a:t>No penalty will be applied for justified absences.</a:t>
            </a:r>
          </a:p>
          <a:p>
            <a:pPr lvl="0"/>
            <a:r>
              <a:rPr lang="en-US" dirty="0" smtClean="0"/>
              <a:t>Officially, 1h class = 2 hours homework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195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HAVE A GOOD SEMESTER !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Afficher l'image d'origin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3143248"/>
            <a:ext cx="342902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7382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SCHEDULE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/>
          <a:lstStyle/>
          <a:p>
            <a:r>
              <a:rPr lang="fr-FR" b="1" u="sng" dirty="0" smtClean="0"/>
              <a:t>Group </a:t>
            </a:r>
            <a:r>
              <a:rPr lang="fr-FR" b="1" u="sng" dirty="0" smtClean="0"/>
              <a:t>2B1 </a:t>
            </a:r>
            <a:r>
              <a:rPr lang="fr-FR" b="1" u="sng" dirty="0" smtClean="0"/>
              <a:t>– </a:t>
            </a:r>
            <a:r>
              <a:rPr lang="fr-FR" b="1" u="sng" dirty="0" err="1" smtClean="0"/>
              <a:t>Monday</a:t>
            </a:r>
            <a:r>
              <a:rPr lang="fr-FR" b="1" u="sng" dirty="0" smtClean="0"/>
              <a:t> 4:00 – 7:00</a:t>
            </a:r>
          </a:p>
          <a:p>
            <a:endParaRPr lang="fr-FR" dirty="0" smtClean="0"/>
          </a:p>
          <a:p>
            <a:r>
              <a:rPr lang="fr-FR" sz="2800" dirty="0" smtClean="0"/>
              <a:t>Wk1</a:t>
            </a:r>
            <a:r>
              <a:rPr lang="fr-FR" dirty="0" smtClean="0"/>
              <a:t> : Sept </a:t>
            </a:r>
            <a:r>
              <a:rPr lang="fr-FR" dirty="0" smtClean="0"/>
              <a:t>16      </a:t>
            </a:r>
            <a:r>
              <a:rPr lang="fr-FR" sz="2800" dirty="0" smtClean="0"/>
              <a:t>Wk2</a:t>
            </a:r>
            <a:r>
              <a:rPr lang="fr-FR" dirty="0" smtClean="0"/>
              <a:t> : Sept </a:t>
            </a:r>
            <a:r>
              <a:rPr lang="fr-FR" dirty="0" smtClean="0"/>
              <a:t>23       </a:t>
            </a:r>
            <a:r>
              <a:rPr lang="fr-FR" sz="2800" dirty="0" smtClean="0"/>
              <a:t>Wk3 </a:t>
            </a:r>
            <a:r>
              <a:rPr lang="fr-FR" dirty="0" smtClean="0"/>
              <a:t>: </a:t>
            </a:r>
            <a:r>
              <a:rPr lang="fr-FR" dirty="0" smtClean="0"/>
              <a:t>Sept 30</a:t>
            </a:r>
            <a:endParaRPr lang="fr-FR" dirty="0" smtClean="0"/>
          </a:p>
          <a:p>
            <a:r>
              <a:rPr lang="fr-FR" sz="2800" dirty="0" smtClean="0"/>
              <a:t>Wk4</a:t>
            </a:r>
            <a:r>
              <a:rPr lang="fr-FR" dirty="0" smtClean="0"/>
              <a:t> : </a:t>
            </a:r>
            <a:r>
              <a:rPr lang="fr-FR" dirty="0" err="1" smtClean="0"/>
              <a:t>Oct</a:t>
            </a:r>
            <a:r>
              <a:rPr lang="fr-FR" dirty="0" smtClean="0"/>
              <a:t> </a:t>
            </a:r>
            <a:r>
              <a:rPr lang="fr-FR" dirty="0" smtClean="0"/>
              <a:t>7          </a:t>
            </a:r>
            <a:r>
              <a:rPr lang="fr-FR" sz="2800" dirty="0" smtClean="0"/>
              <a:t>Wk5</a:t>
            </a:r>
            <a:r>
              <a:rPr lang="fr-FR" dirty="0" smtClean="0"/>
              <a:t> : </a:t>
            </a:r>
            <a:r>
              <a:rPr lang="fr-FR" dirty="0" err="1" smtClean="0"/>
              <a:t>Oct</a:t>
            </a:r>
            <a:r>
              <a:rPr lang="fr-FR" dirty="0" smtClean="0"/>
              <a:t> </a:t>
            </a:r>
            <a:r>
              <a:rPr lang="fr-FR" dirty="0" smtClean="0"/>
              <a:t>14         </a:t>
            </a:r>
            <a:r>
              <a:rPr lang="fr-FR" sz="2800" dirty="0" smtClean="0"/>
              <a:t>Wk6 </a:t>
            </a:r>
            <a:r>
              <a:rPr lang="fr-FR" dirty="0" smtClean="0"/>
              <a:t>: </a:t>
            </a:r>
            <a:r>
              <a:rPr lang="fr-FR" dirty="0" err="1" smtClean="0"/>
              <a:t>Oct</a:t>
            </a:r>
            <a:r>
              <a:rPr lang="fr-FR" dirty="0" smtClean="0"/>
              <a:t> </a:t>
            </a:r>
            <a:r>
              <a:rPr lang="fr-FR" dirty="0" smtClean="0"/>
              <a:t>21</a:t>
            </a:r>
            <a:endParaRPr lang="fr-FR" dirty="0" smtClean="0"/>
          </a:p>
          <a:p>
            <a:r>
              <a:rPr lang="fr-FR" sz="2800" dirty="0" smtClean="0"/>
              <a:t>Wk7</a:t>
            </a:r>
            <a:r>
              <a:rPr lang="fr-FR" dirty="0" smtClean="0"/>
              <a:t> : </a:t>
            </a:r>
            <a:r>
              <a:rPr lang="fr-FR" dirty="0" err="1" smtClean="0"/>
              <a:t>Nov</a:t>
            </a:r>
            <a:r>
              <a:rPr lang="fr-FR" dirty="0" smtClean="0"/>
              <a:t> </a:t>
            </a:r>
            <a:r>
              <a:rPr lang="fr-FR" dirty="0" smtClean="0"/>
              <a:t>4         </a:t>
            </a:r>
            <a:r>
              <a:rPr lang="fr-FR" sz="2800" dirty="0" smtClean="0"/>
              <a:t>Wk8 </a:t>
            </a:r>
            <a:r>
              <a:rPr lang="fr-FR" dirty="0" smtClean="0"/>
              <a:t>: </a:t>
            </a:r>
            <a:r>
              <a:rPr lang="fr-FR" dirty="0" err="1" smtClean="0"/>
              <a:t>Nov</a:t>
            </a:r>
            <a:r>
              <a:rPr lang="fr-FR" dirty="0" smtClean="0"/>
              <a:t> 18</a:t>
            </a:r>
            <a:endParaRPr lang="fr-FR" dirty="0" smtClean="0"/>
          </a:p>
          <a:p>
            <a:r>
              <a:rPr lang="fr-FR" sz="2800" dirty="0" smtClean="0"/>
              <a:t>Wk9</a:t>
            </a:r>
            <a:r>
              <a:rPr lang="fr-FR" dirty="0" smtClean="0"/>
              <a:t> : </a:t>
            </a:r>
            <a:r>
              <a:rPr lang="fr-FR" dirty="0" err="1" smtClean="0"/>
              <a:t>Nov</a:t>
            </a:r>
            <a:r>
              <a:rPr lang="fr-FR" dirty="0" smtClean="0"/>
              <a:t> </a:t>
            </a:r>
            <a:r>
              <a:rPr lang="fr-FR" dirty="0" smtClean="0"/>
              <a:t>25</a:t>
            </a:r>
            <a:r>
              <a:rPr lang="fr-FR" dirty="0" smtClean="0"/>
              <a:t>       </a:t>
            </a:r>
            <a:r>
              <a:rPr lang="fr-FR" sz="2800" dirty="0" smtClean="0"/>
              <a:t>Wk10</a:t>
            </a:r>
            <a:r>
              <a:rPr lang="fr-FR" dirty="0" smtClean="0"/>
              <a:t> : </a:t>
            </a:r>
            <a:r>
              <a:rPr lang="fr-FR" dirty="0" err="1" smtClean="0"/>
              <a:t>Dec</a:t>
            </a:r>
            <a:r>
              <a:rPr lang="fr-FR" dirty="0" smtClean="0"/>
              <a:t> 2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SCHEDULE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/>
          <a:lstStyle/>
          <a:p>
            <a:r>
              <a:rPr lang="fr-FR" b="1" u="sng" dirty="0" smtClean="0"/>
              <a:t>Group </a:t>
            </a:r>
            <a:r>
              <a:rPr lang="fr-FR" b="1" u="sng" dirty="0" smtClean="0"/>
              <a:t>5B6 </a:t>
            </a:r>
            <a:r>
              <a:rPr lang="fr-FR" b="1" u="sng" dirty="0" smtClean="0"/>
              <a:t>– Thursday  10:00 – 1:00</a:t>
            </a:r>
          </a:p>
          <a:p>
            <a:endParaRPr lang="fr-FR" dirty="0" smtClean="0"/>
          </a:p>
          <a:p>
            <a:r>
              <a:rPr lang="fr-FR" sz="2800" dirty="0" smtClean="0"/>
              <a:t>Wk1</a:t>
            </a:r>
            <a:r>
              <a:rPr lang="fr-FR" dirty="0" smtClean="0"/>
              <a:t> : Sept </a:t>
            </a:r>
            <a:r>
              <a:rPr lang="fr-FR" dirty="0" smtClean="0"/>
              <a:t>19</a:t>
            </a:r>
            <a:r>
              <a:rPr lang="fr-FR" dirty="0" smtClean="0"/>
              <a:t>      </a:t>
            </a:r>
            <a:r>
              <a:rPr lang="fr-FR" sz="2800" dirty="0" smtClean="0"/>
              <a:t>Wk2</a:t>
            </a:r>
            <a:r>
              <a:rPr lang="fr-FR" dirty="0" smtClean="0"/>
              <a:t> : Sept </a:t>
            </a:r>
            <a:r>
              <a:rPr lang="fr-FR" dirty="0" smtClean="0"/>
              <a:t>26       </a:t>
            </a:r>
            <a:r>
              <a:rPr lang="fr-FR" sz="2800" dirty="0" smtClean="0"/>
              <a:t>Wk3 </a:t>
            </a:r>
            <a:r>
              <a:rPr lang="fr-FR" dirty="0" smtClean="0"/>
              <a:t>: </a:t>
            </a:r>
            <a:r>
              <a:rPr lang="fr-FR" dirty="0" err="1" smtClean="0"/>
              <a:t>Oct</a:t>
            </a:r>
            <a:r>
              <a:rPr lang="fr-FR" dirty="0" smtClean="0"/>
              <a:t> </a:t>
            </a:r>
            <a:r>
              <a:rPr lang="fr-FR" dirty="0" smtClean="0"/>
              <a:t>03</a:t>
            </a:r>
            <a:endParaRPr lang="fr-FR" dirty="0" smtClean="0"/>
          </a:p>
          <a:p>
            <a:r>
              <a:rPr lang="fr-FR" sz="2800" dirty="0" smtClean="0"/>
              <a:t>Wk4</a:t>
            </a:r>
            <a:r>
              <a:rPr lang="fr-FR" dirty="0" smtClean="0"/>
              <a:t> : </a:t>
            </a:r>
            <a:r>
              <a:rPr lang="fr-FR" dirty="0" err="1" smtClean="0"/>
              <a:t>Oct</a:t>
            </a:r>
            <a:r>
              <a:rPr lang="fr-FR" dirty="0" smtClean="0"/>
              <a:t> </a:t>
            </a:r>
            <a:r>
              <a:rPr lang="fr-FR" dirty="0" smtClean="0"/>
              <a:t>10</a:t>
            </a:r>
            <a:r>
              <a:rPr lang="fr-FR" dirty="0" smtClean="0"/>
              <a:t>        </a:t>
            </a:r>
            <a:r>
              <a:rPr lang="fr-FR" sz="2800" dirty="0" smtClean="0"/>
              <a:t>Wk5</a:t>
            </a:r>
            <a:r>
              <a:rPr lang="fr-FR" dirty="0" smtClean="0"/>
              <a:t> : </a:t>
            </a:r>
            <a:r>
              <a:rPr lang="fr-FR" dirty="0" err="1" smtClean="0"/>
              <a:t>Oct</a:t>
            </a:r>
            <a:r>
              <a:rPr lang="fr-FR" dirty="0" smtClean="0"/>
              <a:t> 17          </a:t>
            </a:r>
            <a:r>
              <a:rPr lang="fr-FR" sz="2800" dirty="0" smtClean="0"/>
              <a:t>Wk6 </a:t>
            </a:r>
            <a:r>
              <a:rPr lang="fr-FR" dirty="0" smtClean="0"/>
              <a:t>: </a:t>
            </a:r>
            <a:r>
              <a:rPr lang="fr-FR" dirty="0" err="1" smtClean="0"/>
              <a:t>Oct</a:t>
            </a:r>
            <a:r>
              <a:rPr lang="fr-FR" dirty="0" smtClean="0"/>
              <a:t> 24</a:t>
            </a:r>
            <a:endParaRPr lang="fr-FR" dirty="0" smtClean="0"/>
          </a:p>
          <a:p>
            <a:r>
              <a:rPr lang="fr-FR" sz="2800" dirty="0" smtClean="0"/>
              <a:t>Wk7</a:t>
            </a:r>
            <a:r>
              <a:rPr lang="fr-FR" dirty="0" smtClean="0"/>
              <a:t> : </a:t>
            </a:r>
            <a:r>
              <a:rPr lang="fr-FR" dirty="0" err="1" smtClean="0"/>
              <a:t>Nov</a:t>
            </a:r>
            <a:r>
              <a:rPr lang="fr-FR" dirty="0" smtClean="0"/>
              <a:t> </a:t>
            </a:r>
            <a:r>
              <a:rPr lang="fr-FR" dirty="0" smtClean="0"/>
              <a:t>07</a:t>
            </a:r>
            <a:r>
              <a:rPr lang="fr-FR" dirty="0" smtClean="0"/>
              <a:t>       </a:t>
            </a:r>
            <a:r>
              <a:rPr lang="fr-FR" sz="2800" dirty="0" smtClean="0"/>
              <a:t>Wk8 </a:t>
            </a:r>
            <a:r>
              <a:rPr lang="fr-FR" dirty="0" smtClean="0"/>
              <a:t>: </a:t>
            </a:r>
            <a:r>
              <a:rPr lang="fr-FR" dirty="0" err="1" smtClean="0"/>
              <a:t>Nov</a:t>
            </a:r>
            <a:r>
              <a:rPr lang="fr-FR" dirty="0" smtClean="0"/>
              <a:t> </a:t>
            </a:r>
            <a:r>
              <a:rPr lang="fr-FR" dirty="0" smtClean="0"/>
              <a:t>14</a:t>
            </a:r>
            <a:r>
              <a:rPr lang="fr-FR" dirty="0" smtClean="0"/>
              <a:t>   </a:t>
            </a:r>
            <a:endParaRPr lang="fr-FR" dirty="0" smtClean="0"/>
          </a:p>
          <a:p>
            <a:r>
              <a:rPr lang="fr-FR" sz="2800" dirty="0" smtClean="0"/>
              <a:t>Wk9</a:t>
            </a:r>
            <a:r>
              <a:rPr lang="fr-FR" dirty="0" smtClean="0"/>
              <a:t> : </a:t>
            </a:r>
            <a:r>
              <a:rPr lang="fr-FR" dirty="0" err="1" smtClean="0"/>
              <a:t>Nov</a:t>
            </a:r>
            <a:r>
              <a:rPr lang="fr-FR" dirty="0" smtClean="0"/>
              <a:t> 21	    </a:t>
            </a:r>
            <a:r>
              <a:rPr lang="fr-FR" sz="2800" dirty="0" smtClean="0"/>
              <a:t>Wk10</a:t>
            </a:r>
            <a:r>
              <a:rPr lang="fr-FR" dirty="0" smtClean="0"/>
              <a:t> </a:t>
            </a:r>
            <a:r>
              <a:rPr lang="fr-FR" dirty="0" smtClean="0"/>
              <a:t>: </a:t>
            </a:r>
            <a:r>
              <a:rPr lang="fr-FR" dirty="0" err="1" smtClean="0"/>
              <a:t>Nov</a:t>
            </a:r>
            <a:r>
              <a:rPr lang="fr-FR" dirty="0" smtClean="0"/>
              <a:t> 28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SCHEDULE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/>
          <a:lstStyle/>
          <a:p>
            <a:r>
              <a:rPr lang="fr-FR" b="1" u="sng" dirty="0" smtClean="0"/>
              <a:t>Group </a:t>
            </a:r>
            <a:r>
              <a:rPr lang="fr-FR" b="1" u="sng" dirty="0" smtClean="0"/>
              <a:t>2C2</a:t>
            </a:r>
            <a:r>
              <a:rPr lang="fr-FR" b="1" u="sng" dirty="0" smtClean="0"/>
              <a:t> </a:t>
            </a:r>
            <a:r>
              <a:rPr lang="fr-FR" b="1" u="sng" dirty="0" smtClean="0"/>
              <a:t>– Friday </a:t>
            </a:r>
            <a:r>
              <a:rPr lang="fr-FR" b="1" u="sng" dirty="0" smtClean="0"/>
              <a:t>8:00 </a:t>
            </a:r>
            <a:r>
              <a:rPr lang="fr-FR" b="1" u="sng" dirty="0" smtClean="0"/>
              <a:t>– </a:t>
            </a:r>
            <a:r>
              <a:rPr lang="fr-FR" b="1" u="sng" dirty="0" smtClean="0"/>
              <a:t>11:00</a:t>
            </a:r>
            <a:endParaRPr lang="fr-FR" b="1" u="sng" dirty="0" smtClean="0"/>
          </a:p>
          <a:p>
            <a:endParaRPr lang="fr-FR" dirty="0" smtClean="0"/>
          </a:p>
          <a:p>
            <a:r>
              <a:rPr lang="fr-FR" sz="2800" dirty="0" smtClean="0"/>
              <a:t>Wk1</a:t>
            </a:r>
            <a:r>
              <a:rPr lang="fr-FR" dirty="0" smtClean="0"/>
              <a:t> : Sept </a:t>
            </a:r>
            <a:r>
              <a:rPr lang="fr-FR" dirty="0" smtClean="0"/>
              <a:t>20      </a:t>
            </a:r>
            <a:r>
              <a:rPr lang="fr-FR" sz="2800" dirty="0" smtClean="0"/>
              <a:t>Wk2</a:t>
            </a:r>
            <a:r>
              <a:rPr lang="fr-FR" dirty="0" smtClean="0"/>
              <a:t> : Sept </a:t>
            </a:r>
            <a:r>
              <a:rPr lang="fr-FR" dirty="0" smtClean="0"/>
              <a:t>27       </a:t>
            </a:r>
            <a:r>
              <a:rPr lang="fr-FR" sz="2800" dirty="0" smtClean="0"/>
              <a:t>Wk3 </a:t>
            </a:r>
            <a:r>
              <a:rPr lang="fr-FR" dirty="0" smtClean="0"/>
              <a:t>: </a:t>
            </a:r>
            <a:r>
              <a:rPr lang="fr-FR" dirty="0" err="1" smtClean="0"/>
              <a:t>Oct</a:t>
            </a:r>
            <a:r>
              <a:rPr lang="fr-FR" dirty="0" smtClean="0"/>
              <a:t> </a:t>
            </a:r>
            <a:r>
              <a:rPr lang="fr-FR" dirty="0" smtClean="0"/>
              <a:t>4</a:t>
            </a:r>
            <a:endParaRPr lang="fr-FR" dirty="0" smtClean="0"/>
          </a:p>
          <a:p>
            <a:r>
              <a:rPr lang="fr-FR" sz="2800" dirty="0" smtClean="0"/>
              <a:t>Wk4</a:t>
            </a:r>
            <a:r>
              <a:rPr lang="fr-FR" dirty="0" smtClean="0"/>
              <a:t> : </a:t>
            </a:r>
            <a:r>
              <a:rPr lang="fr-FR" dirty="0" err="1" smtClean="0"/>
              <a:t>Oct</a:t>
            </a:r>
            <a:r>
              <a:rPr lang="fr-FR" dirty="0" smtClean="0"/>
              <a:t> </a:t>
            </a:r>
            <a:r>
              <a:rPr lang="fr-FR" dirty="0" smtClean="0"/>
              <a:t>11        </a:t>
            </a:r>
            <a:r>
              <a:rPr lang="fr-FR" sz="2800" dirty="0" smtClean="0"/>
              <a:t>Wk5</a:t>
            </a:r>
            <a:r>
              <a:rPr lang="fr-FR" dirty="0" smtClean="0"/>
              <a:t> : </a:t>
            </a:r>
            <a:r>
              <a:rPr lang="fr-FR" dirty="0" err="1" smtClean="0"/>
              <a:t>Oct</a:t>
            </a:r>
            <a:r>
              <a:rPr lang="fr-FR" dirty="0" smtClean="0"/>
              <a:t> </a:t>
            </a:r>
            <a:r>
              <a:rPr lang="fr-FR" dirty="0" smtClean="0"/>
              <a:t>18         </a:t>
            </a:r>
            <a:r>
              <a:rPr lang="fr-FR" sz="2800" dirty="0" smtClean="0"/>
              <a:t>Wk6 </a:t>
            </a:r>
            <a:r>
              <a:rPr lang="fr-FR" dirty="0" smtClean="0"/>
              <a:t>: </a:t>
            </a:r>
            <a:r>
              <a:rPr lang="fr-FR" dirty="0" err="1" smtClean="0"/>
              <a:t>Oct</a:t>
            </a:r>
            <a:r>
              <a:rPr lang="fr-FR" dirty="0" smtClean="0"/>
              <a:t> </a:t>
            </a:r>
            <a:r>
              <a:rPr lang="fr-FR" dirty="0" smtClean="0"/>
              <a:t>25</a:t>
            </a:r>
            <a:endParaRPr lang="fr-FR" dirty="0" smtClean="0"/>
          </a:p>
          <a:p>
            <a:r>
              <a:rPr lang="fr-FR" sz="2800" dirty="0" smtClean="0"/>
              <a:t>Wk7</a:t>
            </a:r>
            <a:r>
              <a:rPr lang="fr-FR" dirty="0" smtClean="0"/>
              <a:t> : </a:t>
            </a:r>
            <a:r>
              <a:rPr lang="fr-FR" dirty="0" err="1" smtClean="0"/>
              <a:t>Nov</a:t>
            </a:r>
            <a:r>
              <a:rPr lang="fr-FR" dirty="0" smtClean="0"/>
              <a:t> </a:t>
            </a:r>
            <a:r>
              <a:rPr lang="fr-FR" dirty="0" smtClean="0"/>
              <a:t>8         </a:t>
            </a:r>
            <a:r>
              <a:rPr lang="fr-FR" sz="2800" dirty="0" smtClean="0"/>
              <a:t>Wk8 </a:t>
            </a:r>
            <a:r>
              <a:rPr lang="fr-FR" dirty="0" smtClean="0"/>
              <a:t>: </a:t>
            </a:r>
            <a:r>
              <a:rPr lang="fr-FR" dirty="0" err="1" smtClean="0"/>
              <a:t>Nov</a:t>
            </a:r>
            <a:r>
              <a:rPr lang="fr-FR" dirty="0" smtClean="0"/>
              <a:t> </a:t>
            </a:r>
            <a:r>
              <a:rPr lang="fr-FR" dirty="0" smtClean="0"/>
              <a:t>15   </a:t>
            </a:r>
            <a:endParaRPr lang="fr-FR" dirty="0" smtClean="0"/>
          </a:p>
          <a:p>
            <a:r>
              <a:rPr lang="fr-FR" sz="2800" dirty="0" smtClean="0"/>
              <a:t>Wk9</a:t>
            </a:r>
            <a:r>
              <a:rPr lang="fr-FR" dirty="0" smtClean="0"/>
              <a:t> : </a:t>
            </a:r>
            <a:r>
              <a:rPr lang="fr-FR" dirty="0" err="1" smtClean="0"/>
              <a:t>Nov</a:t>
            </a:r>
            <a:r>
              <a:rPr lang="fr-FR" dirty="0" smtClean="0"/>
              <a:t> </a:t>
            </a:r>
            <a:r>
              <a:rPr lang="fr-FR" dirty="0" smtClean="0"/>
              <a:t>22       </a:t>
            </a:r>
            <a:r>
              <a:rPr lang="fr-FR" sz="2800" dirty="0" smtClean="0"/>
              <a:t>Wk10</a:t>
            </a:r>
            <a:r>
              <a:rPr lang="fr-FR" dirty="0" smtClean="0"/>
              <a:t> : </a:t>
            </a:r>
            <a:r>
              <a:rPr lang="fr-FR" dirty="0" err="1" smtClean="0"/>
              <a:t>Nov</a:t>
            </a:r>
            <a:r>
              <a:rPr lang="fr-FR" smtClean="0"/>
              <a:t> 29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298</Words>
  <Application>Microsoft Office PowerPoint</Application>
  <PresentationFormat>Affichage à l'écran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ENGLISH  FOR  TR5</vt:lpstr>
      <vt:lpstr>Diapositive 2</vt:lpstr>
      <vt:lpstr>Tasks – grading </vt:lpstr>
      <vt:lpstr>Rules -1</vt:lpstr>
      <vt:lpstr>Rules -2</vt:lpstr>
      <vt:lpstr>Diapositive 6</vt:lpstr>
      <vt:lpstr>SCHEDULE</vt:lpstr>
      <vt:lpstr>SCHEDULE</vt:lpstr>
      <vt:lpstr>SCHEDULE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FOR TR3</dc:title>
  <dc:creator>Compaq</dc:creator>
  <cp:lastModifiedBy>Compaq</cp:lastModifiedBy>
  <cp:revision>37</cp:revision>
  <dcterms:created xsi:type="dcterms:W3CDTF">2016-09-12T08:15:55Z</dcterms:created>
  <dcterms:modified xsi:type="dcterms:W3CDTF">2019-09-13T09:50:01Z</dcterms:modified>
</cp:coreProperties>
</file>