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8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41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59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5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7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2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46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53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5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52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4388-6F36-4D01-9DFD-3725D09B7898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C538B-42B8-4997-93A0-31304CCA5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3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" y="0"/>
            <a:ext cx="9698737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65407" y="3105834"/>
            <a:ext cx="11753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</a:t>
            </a:r>
            <a:endParaRPr lang="fr-F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49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</Words>
  <Application>Microsoft Office PowerPoint</Application>
  <PresentationFormat>Format A4 (210 x 297 mm)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14</cp:revision>
  <dcterms:created xsi:type="dcterms:W3CDTF">2023-11-06T02:45:15Z</dcterms:created>
  <dcterms:modified xsi:type="dcterms:W3CDTF">2024-07-11T18:29:31Z</dcterms:modified>
</cp:coreProperties>
</file>