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7" r:id="rId5"/>
    <p:sldId id="259" r:id="rId6"/>
    <p:sldId id="258" r:id="rId7"/>
    <p:sldId id="260" r:id="rId8"/>
    <p:sldId id="262" r:id="rId9"/>
  </p:sldIdLst>
  <p:sldSz cx="31680150" cy="21240750"/>
  <p:notesSz cx="6858000" cy="9144000"/>
  <p:defaultTextStyle>
    <a:defPPr>
      <a:defRPr lang="fr-FR"/>
    </a:defPPr>
    <a:lvl1pPr marL="0" algn="l" defTabSz="2540203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270102" algn="l" defTabSz="2540203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2540203" algn="l" defTabSz="2540203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3810305" algn="l" defTabSz="2540203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5080406" algn="l" defTabSz="2540203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6350508" algn="l" defTabSz="2540203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7620610" algn="l" defTabSz="2540203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8890711" algn="l" defTabSz="2540203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0160813" algn="l" defTabSz="2540203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 userDrawn="1">
          <p15:clr>
            <a:srgbClr val="A4A3A4"/>
          </p15:clr>
        </p15:guide>
        <p15:guide id="2" pos="407" userDrawn="1">
          <p15:clr>
            <a:srgbClr val="A4A3A4"/>
          </p15:clr>
        </p15:guide>
        <p15:guide id="3" pos="19481" userDrawn="1">
          <p15:clr>
            <a:srgbClr val="A4A3A4"/>
          </p15:clr>
        </p15:guide>
        <p15:guide id="4" orient="horz" pos="12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F6600"/>
    <a:srgbClr val="FF8029"/>
    <a:srgbClr val="F7F7F7"/>
    <a:srgbClr val="E56039"/>
    <a:srgbClr val="F53BDA"/>
    <a:srgbClr val="404040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320" y="78"/>
      </p:cViewPr>
      <p:guideLst>
        <p:guide orient="horz" pos="453"/>
        <p:guide pos="407"/>
        <p:guide pos="19481"/>
        <p:guide orient="horz" pos="12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78C7A-1B0B-49D1-82E9-65B565BAF1BC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7125" y="1143000"/>
            <a:ext cx="4603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70011-C64B-4BDC-93B2-6CABDA6B57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5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40"/>
            <a:ext cx="31680149" cy="2125222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5740"/>
            <a:ext cx="31680150" cy="2124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756075" y="773389"/>
            <a:ext cx="30168000" cy="19693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1428336" y="1416740"/>
            <a:ext cx="28823478" cy="18407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E28-F4A2-44AE-B34E-E6604FCBD508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3E32-9077-4AF6-8804-E3FA2A9FD8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1109" y="1130873"/>
            <a:ext cx="6831032" cy="18000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012" y="1130873"/>
            <a:ext cx="20097095" cy="18000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E28-F4A2-44AE-B34E-E6604FCBD508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3E32-9077-4AF6-8804-E3FA2A9FD8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44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E28-F4A2-44AE-B34E-E6604FCBD508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3E32-9077-4AF6-8804-E3FA2A9FD8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99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512" y="5295443"/>
            <a:ext cx="27324129" cy="8835560"/>
          </a:xfrm>
        </p:spPr>
        <p:txBody>
          <a:bodyPr anchor="b"/>
          <a:lstStyle>
            <a:lvl1pPr>
              <a:defRPr sz="18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512" y="14214591"/>
            <a:ext cx="27324129" cy="4646413"/>
          </a:xfrm>
        </p:spPr>
        <p:txBody>
          <a:bodyPr/>
          <a:lstStyle>
            <a:lvl1pPr marL="0" indent="0">
              <a:buNone/>
              <a:defRPr sz="7433">
                <a:solidFill>
                  <a:schemeClr val="tx1"/>
                </a:solidFill>
              </a:defRPr>
            </a:lvl1pPr>
            <a:lvl2pPr marL="1416040" indent="0">
              <a:buNone/>
              <a:defRPr sz="6194">
                <a:solidFill>
                  <a:schemeClr val="tx1">
                    <a:tint val="75000"/>
                  </a:schemeClr>
                </a:solidFill>
              </a:defRPr>
            </a:lvl2pPr>
            <a:lvl3pPr marL="2832080" indent="0">
              <a:buNone/>
              <a:defRPr sz="5575">
                <a:solidFill>
                  <a:schemeClr val="tx1">
                    <a:tint val="75000"/>
                  </a:schemeClr>
                </a:solidFill>
              </a:defRPr>
            </a:lvl3pPr>
            <a:lvl4pPr marL="4248120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4pPr>
            <a:lvl5pPr marL="566415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5pPr>
            <a:lvl6pPr marL="708019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6pPr>
            <a:lvl7pPr marL="849623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7pPr>
            <a:lvl8pPr marL="991227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8pPr>
            <a:lvl9pPr marL="1132831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E28-F4A2-44AE-B34E-E6604FCBD508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3E32-9077-4AF6-8804-E3FA2A9FD8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00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8010" y="5654366"/>
            <a:ext cx="13464064" cy="13477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38076" y="5654366"/>
            <a:ext cx="13464064" cy="13477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E28-F4A2-44AE-B34E-E6604FCBD508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3E32-9077-4AF6-8804-E3FA2A9FD8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83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137" y="1130878"/>
            <a:ext cx="27324129" cy="410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2140" y="5206935"/>
            <a:ext cx="13402186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40" indent="0">
              <a:buNone/>
              <a:defRPr sz="6194" b="1"/>
            </a:lvl2pPr>
            <a:lvl3pPr marL="2832080" indent="0">
              <a:buNone/>
              <a:defRPr sz="5575" b="1"/>
            </a:lvl3pPr>
            <a:lvl4pPr marL="4248120" indent="0">
              <a:buNone/>
              <a:defRPr sz="4956" b="1"/>
            </a:lvl4pPr>
            <a:lvl5pPr marL="5664159" indent="0">
              <a:buNone/>
              <a:defRPr sz="4956" b="1"/>
            </a:lvl5pPr>
            <a:lvl6pPr marL="7080199" indent="0">
              <a:buNone/>
              <a:defRPr sz="4956" b="1"/>
            </a:lvl6pPr>
            <a:lvl7pPr marL="8496239" indent="0">
              <a:buNone/>
              <a:defRPr sz="4956" b="1"/>
            </a:lvl7pPr>
            <a:lvl8pPr marL="9912279" indent="0">
              <a:buNone/>
              <a:defRPr sz="4956" b="1"/>
            </a:lvl8pPr>
            <a:lvl9pPr marL="11328319" indent="0">
              <a:buNone/>
              <a:defRPr sz="49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2140" y="7758774"/>
            <a:ext cx="13402186" cy="11411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38078" y="5206935"/>
            <a:ext cx="13468190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40" indent="0">
              <a:buNone/>
              <a:defRPr sz="6194" b="1"/>
            </a:lvl2pPr>
            <a:lvl3pPr marL="2832080" indent="0">
              <a:buNone/>
              <a:defRPr sz="5575" b="1"/>
            </a:lvl3pPr>
            <a:lvl4pPr marL="4248120" indent="0">
              <a:buNone/>
              <a:defRPr sz="4956" b="1"/>
            </a:lvl4pPr>
            <a:lvl5pPr marL="5664159" indent="0">
              <a:buNone/>
              <a:defRPr sz="4956" b="1"/>
            </a:lvl5pPr>
            <a:lvl6pPr marL="7080199" indent="0">
              <a:buNone/>
              <a:defRPr sz="4956" b="1"/>
            </a:lvl6pPr>
            <a:lvl7pPr marL="8496239" indent="0">
              <a:buNone/>
              <a:defRPr sz="4956" b="1"/>
            </a:lvl7pPr>
            <a:lvl8pPr marL="9912279" indent="0">
              <a:buNone/>
              <a:defRPr sz="4956" b="1"/>
            </a:lvl8pPr>
            <a:lvl9pPr marL="11328319" indent="0">
              <a:buNone/>
              <a:defRPr sz="49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38078" y="7758774"/>
            <a:ext cx="13468190" cy="11411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E28-F4A2-44AE-B34E-E6604FCBD508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3E32-9077-4AF6-8804-E3FA2A9FD8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34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E28-F4A2-44AE-B34E-E6604FCBD508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3E32-9077-4AF6-8804-E3FA2A9FD8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92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E28-F4A2-44AE-B34E-E6604FCBD508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3E32-9077-4AF6-8804-E3FA2A9FD8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2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137" y="1416050"/>
            <a:ext cx="10217673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8190" y="3058279"/>
            <a:ext cx="16038076" cy="15094700"/>
          </a:xfrm>
        </p:spPr>
        <p:txBody>
          <a:bodyPr/>
          <a:lstStyle>
            <a:lvl1pPr>
              <a:defRPr sz="9911"/>
            </a:lvl1pPr>
            <a:lvl2pPr>
              <a:defRPr sz="8672"/>
            </a:lvl2pPr>
            <a:lvl3pPr>
              <a:defRPr sz="7433"/>
            </a:lvl3pPr>
            <a:lvl4pPr>
              <a:defRPr sz="6194"/>
            </a:lvl4pPr>
            <a:lvl5pPr>
              <a:defRPr sz="6194"/>
            </a:lvl5pPr>
            <a:lvl6pPr>
              <a:defRPr sz="6194"/>
            </a:lvl6pPr>
            <a:lvl7pPr>
              <a:defRPr sz="6194"/>
            </a:lvl7pPr>
            <a:lvl8pPr>
              <a:defRPr sz="6194"/>
            </a:lvl8pPr>
            <a:lvl9pPr>
              <a:defRPr sz="61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2137" y="6372225"/>
            <a:ext cx="10217673" cy="11805335"/>
          </a:xfrm>
        </p:spPr>
        <p:txBody>
          <a:bodyPr/>
          <a:lstStyle>
            <a:lvl1pPr marL="0" indent="0">
              <a:buNone/>
              <a:defRPr sz="4956"/>
            </a:lvl1pPr>
            <a:lvl2pPr marL="1416040" indent="0">
              <a:buNone/>
              <a:defRPr sz="4336"/>
            </a:lvl2pPr>
            <a:lvl3pPr marL="2832080" indent="0">
              <a:buNone/>
              <a:defRPr sz="3717"/>
            </a:lvl3pPr>
            <a:lvl4pPr marL="4248120" indent="0">
              <a:buNone/>
              <a:defRPr sz="3097"/>
            </a:lvl4pPr>
            <a:lvl5pPr marL="5664159" indent="0">
              <a:buNone/>
              <a:defRPr sz="3097"/>
            </a:lvl5pPr>
            <a:lvl6pPr marL="7080199" indent="0">
              <a:buNone/>
              <a:defRPr sz="3097"/>
            </a:lvl6pPr>
            <a:lvl7pPr marL="8496239" indent="0">
              <a:buNone/>
              <a:defRPr sz="3097"/>
            </a:lvl7pPr>
            <a:lvl8pPr marL="9912279" indent="0">
              <a:buNone/>
              <a:defRPr sz="3097"/>
            </a:lvl8pPr>
            <a:lvl9pPr marL="11328319" indent="0">
              <a:buNone/>
              <a:defRPr sz="30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E28-F4A2-44AE-B34E-E6604FCBD508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3E32-9077-4AF6-8804-E3FA2A9FD8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21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137" y="1416050"/>
            <a:ext cx="10217673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68190" y="3058279"/>
            <a:ext cx="16038076" cy="15094700"/>
          </a:xfrm>
        </p:spPr>
        <p:txBody>
          <a:bodyPr anchor="t"/>
          <a:lstStyle>
            <a:lvl1pPr marL="0" indent="0">
              <a:buNone/>
              <a:defRPr sz="9911"/>
            </a:lvl1pPr>
            <a:lvl2pPr marL="1416040" indent="0">
              <a:buNone/>
              <a:defRPr sz="8672"/>
            </a:lvl2pPr>
            <a:lvl3pPr marL="2832080" indent="0">
              <a:buNone/>
              <a:defRPr sz="7433"/>
            </a:lvl3pPr>
            <a:lvl4pPr marL="4248120" indent="0">
              <a:buNone/>
              <a:defRPr sz="6194"/>
            </a:lvl4pPr>
            <a:lvl5pPr marL="5664159" indent="0">
              <a:buNone/>
              <a:defRPr sz="6194"/>
            </a:lvl5pPr>
            <a:lvl6pPr marL="7080199" indent="0">
              <a:buNone/>
              <a:defRPr sz="6194"/>
            </a:lvl6pPr>
            <a:lvl7pPr marL="8496239" indent="0">
              <a:buNone/>
              <a:defRPr sz="6194"/>
            </a:lvl7pPr>
            <a:lvl8pPr marL="9912279" indent="0">
              <a:buNone/>
              <a:defRPr sz="6194"/>
            </a:lvl8pPr>
            <a:lvl9pPr marL="11328319" indent="0">
              <a:buNone/>
              <a:defRPr sz="61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2137" y="6372225"/>
            <a:ext cx="10217673" cy="11805335"/>
          </a:xfrm>
        </p:spPr>
        <p:txBody>
          <a:bodyPr/>
          <a:lstStyle>
            <a:lvl1pPr marL="0" indent="0">
              <a:buNone/>
              <a:defRPr sz="4956"/>
            </a:lvl1pPr>
            <a:lvl2pPr marL="1416040" indent="0">
              <a:buNone/>
              <a:defRPr sz="4336"/>
            </a:lvl2pPr>
            <a:lvl3pPr marL="2832080" indent="0">
              <a:buNone/>
              <a:defRPr sz="3717"/>
            </a:lvl3pPr>
            <a:lvl4pPr marL="4248120" indent="0">
              <a:buNone/>
              <a:defRPr sz="3097"/>
            </a:lvl4pPr>
            <a:lvl5pPr marL="5664159" indent="0">
              <a:buNone/>
              <a:defRPr sz="3097"/>
            </a:lvl5pPr>
            <a:lvl6pPr marL="7080199" indent="0">
              <a:buNone/>
              <a:defRPr sz="3097"/>
            </a:lvl6pPr>
            <a:lvl7pPr marL="8496239" indent="0">
              <a:buNone/>
              <a:defRPr sz="3097"/>
            </a:lvl7pPr>
            <a:lvl8pPr marL="9912279" indent="0">
              <a:buNone/>
              <a:defRPr sz="3097"/>
            </a:lvl8pPr>
            <a:lvl9pPr marL="11328319" indent="0">
              <a:buNone/>
              <a:defRPr sz="30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E28-F4A2-44AE-B34E-E6604FCBD508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3E32-9077-4AF6-8804-E3FA2A9FD8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0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8011" y="1130878"/>
            <a:ext cx="27324129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8011" y="5654366"/>
            <a:ext cx="27324129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010" y="19687033"/>
            <a:ext cx="7128034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CE28-F4A2-44AE-B34E-E6604FCBD508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4050" y="19687033"/>
            <a:ext cx="10692051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74106" y="19687033"/>
            <a:ext cx="7128034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3E32-9077-4AF6-8804-E3FA2A9FD8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5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32080" rtl="0" eaLnBrk="1" latinLnBrk="0" hangingPunct="1">
        <a:lnSpc>
          <a:spcPct val="90000"/>
        </a:lnSpc>
        <a:spcBef>
          <a:spcPct val="0"/>
        </a:spcBef>
        <a:buNone/>
        <a:defRPr sz="13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020" indent="-708020" algn="l" defTabSz="2832080" rtl="0" eaLnBrk="1" latinLnBrk="0" hangingPunct="1">
        <a:lnSpc>
          <a:spcPct val="90000"/>
        </a:lnSpc>
        <a:spcBef>
          <a:spcPts val="3097"/>
        </a:spcBef>
        <a:buFont typeface="Arial" panose="020B0604020202020204" pitchFamily="34" charset="0"/>
        <a:buChar char="•"/>
        <a:defRPr sz="8672" kern="1200">
          <a:solidFill>
            <a:schemeClr val="tx1"/>
          </a:solidFill>
          <a:latin typeface="+mn-lt"/>
          <a:ea typeface="+mn-ea"/>
          <a:cs typeface="+mn-cs"/>
        </a:defRPr>
      </a:lvl1pPr>
      <a:lvl2pPr marL="212406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7433" kern="1200">
          <a:solidFill>
            <a:schemeClr val="tx1"/>
          </a:solidFill>
          <a:latin typeface="+mn-lt"/>
          <a:ea typeface="+mn-ea"/>
          <a:cs typeface="+mn-cs"/>
        </a:defRPr>
      </a:lvl2pPr>
      <a:lvl3pPr marL="354010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6194" kern="1200">
          <a:solidFill>
            <a:schemeClr val="tx1"/>
          </a:solidFill>
          <a:latin typeface="+mn-lt"/>
          <a:ea typeface="+mn-ea"/>
          <a:cs typeface="+mn-cs"/>
        </a:defRPr>
      </a:lvl3pPr>
      <a:lvl4pPr marL="49561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637217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78821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920425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1062029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20363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1pPr>
      <a:lvl2pPr marL="141604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83208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3pPr>
      <a:lvl4pPr marL="424812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566415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08019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849623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991227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132831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4" y="9664816"/>
            <a:ext cx="11239501" cy="225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7859376" y="7364897"/>
            <a:ext cx="11449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spc="7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</a:t>
            </a:r>
            <a:r>
              <a:rPr lang="fr-FR" sz="6600" b="1" spc="7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LAURENT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859376" y="8386860"/>
            <a:ext cx="11449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i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Investment Manager</a:t>
            </a:r>
            <a:endParaRPr lang="fr-FR" sz="6600" b="1" i="1" spc="30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5735300" y="5857875"/>
            <a:ext cx="0" cy="9525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59376" y="10793897"/>
            <a:ext cx="1144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+33 6 27 08 40 58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859376" y="11624894"/>
            <a:ext cx="1144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mlaurent@krlventures.com</a:t>
            </a:r>
            <a:endParaRPr lang="fr-FR" sz="4800" b="1" spc="6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59376" y="12902167"/>
            <a:ext cx="11449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Krlventures.com</a:t>
            </a:r>
            <a:endParaRPr lang="fr-FR" sz="4400" b="1" spc="6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59376" y="13733164"/>
            <a:ext cx="11449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 Place de l’Opéra, 75009 Paris</a:t>
            </a:r>
            <a:endParaRPr lang="fr-FR" sz="4400" b="1" spc="6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9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381" y="9182100"/>
            <a:ext cx="14317390" cy="287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8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697356" y="5477656"/>
            <a:ext cx="10285438" cy="10285438"/>
            <a:chOff x="9450362" y="4364254"/>
            <a:chExt cx="7451290" cy="7451290"/>
          </a:xfrm>
        </p:grpSpPr>
        <p:sp>
          <p:nvSpPr>
            <p:cNvPr id="14" name="Oval 13"/>
            <p:cNvSpPr/>
            <p:nvPr/>
          </p:nvSpPr>
          <p:spPr>
            <a:xfrm>
              <a:off x="9450362" y="4364254"/>
              <a:ext cx="7451290" cy="74512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1239500" y="6172200"/>
              <a:ext cx="3979261" cy="3953447"/>
              <a:chOff x="11239500" y="6172200"/>
              <a:chExt cx="3979261" cy="3953447"/>
            </a:xfrm>
            <a:solidFill>
              <a:srgbClr val="FF6600"/>
            </a:solidFill>
          </p:grpSpPr>
          <p:grpSp>
            <p:nvGrpSpPr>
              <p:cNvPr id="16" name="Group 15"/>
              <p:cNvGrpSpPr/>
              <p:nvPr/>
            </p:nvGrpSpPr>
            <p:grpSpPr>
              <a:xfrm>
                <a:off x="11239500" y="6172200"/>
                <a:ext cx="1931386" cy="1917700"/>
                <a:chOff x="11239500" y="6184900"/>
                <a:chExt cx="1931386" cy="1917700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1239500" y="6184900"/>
                  <a:ext cx="1917700" cy="5207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1951686" y="6883400"/>
                  <a:ext cx="1917700" cy="5207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1239500" y="8207947"/>
                <a:ext cx="1931386" cy="1917700"/>
                <a:chOff x="11239500" y="6184900"/>
                <a:chExt cx="1931386" cy="1917700"/>
              </a:xfrm>
              <a:grpFill/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1239500" y="6184900"/>
                  <a:ext cx="1917700" cy="5207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11951686" y="6883400"/>
                  <a:ext cx="1917700" cy="5207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3287375" y="8207947"/>
                <a:ext cx="1931386" cy="1917700"/>
                <a:chOff x="11239500" y="6184900"/>
                <a:chExt cx="1931386" cy="1917700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11239500" y="6184900"/>
                  <a:ext cx="1917700" cy="5207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11951686" y="6883400"/>
                  <a:ext cx="1917700" cy="5207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888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7000">
              <a:srgbClr val="FF6600"/>
            </a:gs>
            <a:gs pos="0">
              <a:srgbClr val="FF80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10697355" y="5477656"/>
            <a:ext cx="10285438" cy="10285438"/>
          </a:xfrm>
          <a:custGeom>
            <a:avLst/>
            <a:gdLst>
              <a:gd name="connsiteX0" fmla="*/ 5296447 w 10285438"/>
              <a:gd name="connsiteY0" fmla="*/ 5305667 h 10285438"/>
              <a:gd name="connsiteX1" fmla="*/ 5296447 w 10285438"/>
              <a:gd name="connsiteY1" fmla="*/ 6024419 h 10285438"/>
              <a:gd name="connsiteX2" fmla="*/ 7243696 w 10285438"/>
              <a:gd name="connsiteY2" fmla="*/ 6024419 h 10285438"/>
              <a:gd name="connsiteX3" fmla="*/ 7243696 w 10285438"/>
              <a:gd name="connsiteY3" fmla="*/ 7952777 h 10285438"/>
              <a:gd name="connsiteX4" fmla="*/ 7962448 w 10285438"/>
              <a:gd name="connsiteY4" fmla="*/ 7952777 h 10285438"/>
              <a:gd name="connsiteX5" fmla="*/ 7962448 w 10285438"/>
              <a:gd name="connsiteY5" fmla="*/ 5305667 h 10285438"/>
              <a:gd name="connsiteX6" fmla="*/ 7943556 w 10285438"/>
              <a:gd name="connsiteY6" fmla="*/ 5305667 h 10285438"/>
              <a:gd name="connsiteX7" fmla="*/ 7243696 w 10285438"/>
              <a:gd name="connsiteY7" fmla="*/ 5305667 h 10285438"/>
              <a:gd name="connsiteX8" fmla="*/ 2469649 w 10285438"/>
              <a:gd name="connsiteY8" fmla="*/ 5305667 h 10285438"/>
              <a:gd name="connsiteX9" fmla="*/ 2469649 w 10285438"/>
              <a:gd name="connsiteY9" fmla="*/ 6024419 h 10285438"/>
              <a:gd name="connsiteX10" fmla="*/ 4416899 w 10285438"/>
              <a:gd name="connsiteY10" fmla="*/ 6024419 h 10285438"/>
              <a:gd name="connsiteX11" fmla="*/ 4416899 w 10285438"/>
              <a:gd name="connsiteY11" fmla="*/ 7952777 h 10285438"/>
              <a:gd name="connsiteX12" fmla="*/ 5135651 w 10285438"/>
              <a:gd name="connsiteY12" fmla="*/ 7952777 h 10285438"/>
              <a:gd name="connsiteX13" fmla="*/ 5135651 w 10285438"/>
              <a:gd name="connsiteY13" fmla="*/ 5305667 h 10285438"/>
              <a:gd name="connsiteX14" fmla="*/ 5116759 w 10285438"/>
              <a:gd name="connsiteY14" fmla="*/ 5305667 h 10285438"/>
              <a:gd name="connsiteX15" fmla="*/ 4416899 w 10285438"/>
              <a:gd name="connsiteY15" fmla="*/ 5305667 h 10285438"/>
              <a:gd name="connsiteX16" fmla="*/ 2469649 w 10285438"/>
              <a:gd name="connsiteY16" fmla="*/ 2495610 h 10285438"/>
              <a:gd name="connsiteX17" fmla="*/ 2469649 w 10285438"/>
              <a:gd name="connsiteY17" fmla="*/ 3214362 h 10285438"/>
              <a:gd name="connsiteX18" fmla="*/ 4416899 w 10285438"/>
              <a:gd name="connsiteY18" fmla="*/ 3214362 h 10285438"/>
              <a:gd name="connsiteX19" fmla="*/ 4416899 w 10285438"/>
              <a:gd name="connsiteY19" fmla="*/ 5142720 h 10285438"/>
              <a:gd name="connsiteX20" fmla="*/ 5135651 w 10285438"/>
              <a:gd name="connsiteY20" fmla="*/ 5142720 h 10285438"/>
              <a:gd name="connsiteX21" fmla="*/ 5135651 w 10285438"/>
              <a:gd name="connsiteY21" fmla="*/ 2495610 h 10285438"/>
              <a:gd name="connsiteX22" fmla="*/ 5116759 w 10285438"/>
              <a:gd name="connsiteY22" fmla="*/ 2495610 h 10285438"/>
              <a:gd name="connsiteX23" fmla="*/ 4416899 w 10285438"/>
              <a:gd name="connsiteY23" fmla="*/ 2495610 h 10285438"/>
              <a:gd name="connsiteX24" fmla="*/ 5142719 w 10285438"/>
              <a:gd name="connsiteY24" fmla="*/ 0 h 10285438"/>
              <a:gd name="connsiteX25" fmla="*/ 10285438 w 10285438"/>
              <a:gd name="connsiteY25" fmla="*/ 5142719 h 10285438"/>
              <a:gd name="connsiteX26" fmla="*/ 5142719 w 10285438"/>
              <a:gd name="connsiteY26" fmla="*/ 10285438 h 10285438"/>
              <a:gd name="connsiteX27" fmla="*/ 0 w 10285438"/>
              <a:gd name="connsiteY27" fmla="*/ 5142719 h 10285438"/>
              <a:gd name="connsiteX28" fmla="*/ 5142719 w 10285438"/>
              <a:gd name="connsiteY28" fmla="*/ 0 h 102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85438" h="10285438">
                <a:moveTo>
                  <a:pt x="5296447" y="5305667"/>
                </a:moveTo>
                <a:lnTo>
                  <a:pt x="5296447" y="6024419"/>
                </a:lnTo>
                <a:lnTo>
                  <a:pt x="7243696" y="6024419"/>
                </a:lnTo>
                <a:lnTo>
                  <a:pt x="7243696" y="7952777"/>
                </a:lnTo>
                <a:lnTo>
                  <a:pt x="7962448" y="7952777"/>
                </a:lnTo>
                <a:lnTo>
                  <a:pt x="7962448" y="5305667"/>
                </a:lnTo>
                <a:lnTo>
                  <a:pt x="7943556" y="5305667"/>
                </a:lnTo>
                <a:lnTo>
                  <a:pt x="7243696" y="5305667"/>
                </a:lnTo>
                <a:close/>
                <a:moveTo>
                  <a:pt x="2469649" y="5305667"/>
                </a:moveTo>
                <a:lnTo>
                  <a:pt x="2469649" y="6024419"/>
                </a:lnTo>
                <a:lnTo>
                  <a:pt x="4416899" y="6024419"/>
                </a:lnTo>
                <a:lnTo>
                  <a:pt x="4416899" y="7952777"/>
                </a:lnTo>
                <a:lnTo>
                  <a:pt x="5135651" y="7952777"/>
                </a:lnTo>
                <a:lnTo>
                  <a:pt x="5135651" y="5305667"/>
                </a:lnTo>
                <a:lnTo>
                  <a:pt x="5116759" y="5305667"/>
                </a:lnTo>
                <a:lnTo>
                  <a:pt x="4416899" y="5305667"/>
                </a:lnTo>
                <a:close/>
                <a:moveTo>
                  <a:pt x="2469649" y="2495610"/>
                </a:moveTo>
                <a:lnTo>
                  <a:pt x="2469649" y="3214362"/>
                </a:lnTo>
                <a:lnTo>
                  <a:pt x="4416899" y="3214362"/>
                </a:lnTo>
                <a:lnTo>
                  <a:pt x="4416899" y="5142720"/>
                </a:lnTo>
                <a:lnTo>
                  <a:pt x="5135651" y="5142720"/>
                </a:lnTo>
                <a:lnTo>
                  <a:pt x="5135651" y="2495610"/>
                </a:lnTo>
                <a:lnTo>
                  <a:pt x="5116759" y="2495610"/>
                </a:lnTo>
                <a:lnTo>
                  <a:pt x="4416899" y="2495610"/>
                </a:lnTo>
                <a:close/>
                <a:moveTo>
                  <a:pt x="5142719" y="0"/>
                </a:moveTo>
                <a:cubicBezTo>
                  <a:pt x="7982964" y="0"/>
                  <a:pt x="10285438" y="2302474"/>
                  <a:pt x="10285438" y="5142719"/>
                </a:cubicBezTo>
                <a:cubicBezTo>
                  <a:pt x="10285438" y="7982964"/>
                  <a:pt x="7982964" y="10285438"/>
                  <a:pt x="5142719" y="10285438"/>
                </a:cubicBezTo>
                <a:cubicBezTo>
                  <a:pt x="2302474" y="10285438"/>
                  <a:pt x="0" y="7982964"/>
                  <a:pt x="0" y="5142719"/>
                </a:cubicBezTo>
                <a:cubicBezTo>
                  <a:pt x="0" y="2302474"/>
                  <a:pt x="2302474" y="0"/>
                  <a:pt x="51427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34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0697355" y="5477656"/>
            <a:ext cx="10285438" cy="10285438"/>
          </a:xfrm>
          <a:custGeom>
            <a:avLst/>
            <a:gdLst>
              <a:gd name="connsiteX0" fmla="*/ 5296447 w 10285438"/>
              <a:gd name="connsiteY0" fmla="*/ 5305667 h 10285438"/>
              <a:gd name="connsiteX1" fmla="*/ 5296447 w 10285438"/>
              <a:gd name="connsiteY1" fmla="*/ 6024419 h 10285438"/>
              <a:gd name="connsiteX2" fmla="*/ 7243696 w 10285438"/>
              <a:gd name="connsiteY2" fmla="*/ 6024419 h 10285438"/>
              <a:gd name="connsiteX3" fmla="*/ 7243696 w 10285438"/>
              <a:gd name="connsiteY3" fmla="*/ 7952777 h 10285438"/>
              <a:gd name="connsiteX4" fmla="*/ 7962448 w 10285438"/>
              <a:gd name="connsiteY4" fmla="*/ 7952777 h 10285438"/>
              <a:gd name="connsiteX5" fmla="*/ 7962448 w 10285438"/>
              <a:gd name="connsiteY5" fmla="*/ 5305667 h 10285438"/>
              <a:gd name="connsiteX6" fmla="*/ 7943556 w 10285438"/>
              <a:gd name="connsiteY6" fmla="*/ 5305667 h 10285438"/>
              <a:gd name="connsiteX7" fmla="*/ 7243696 w 10285438"/>
              <a:gd name="connsiteY7" fmla="*/ 5305667 h 10285438"/>
              <a:gd name="connsiteX8" fmla="*/ 2469649 w 10285438"/>
              <a:gd name="connsiteY8" fmla="*/ 5305667 h 10285438"/>
              <a:gd name="connsiteX9" fmla="*/ 2469649 w 10285438"/>
              <a:gd name="connsiteY9" fmla="*/ 6024419 h 10285438"/>
              <a:gd name="connsiteX10" fmla="*/ 4416899 w 10285438"/>
              <a:gd name="connsiteY10" fmla="*/ 6024419 h 10285438"/>
              <a:gd name="connsiteX11" fmla="*/ 4416899 w 10285438"/>
              <a:gd name="connsiteY11" fmla="*/ 7952777 h 10285438"/>
              <a:gd name="connsiteX12" fmla="*/ 5135651 w 10285438"/>
              <a:gd name="connsiteY12" fmla="*/ 7952777 h 10285438"/>
              <a:gd name="connsiteX13" fmla="*/ 5135651 w 10285438"/>
              <a:gd name="connsiteY13" fmla="*/ 5305667 h 10285438"/>
              <a:gd name="connsiteX14" fmla="*/ 5116759 w 10285438"/>
              <a:gd name="connsiteY14" fmla="*/ 5305667 h 10285438"/>
              <a:gd name="connsiteX15" fmla="*/ 4416899 w 10285438"/>
              <a:gd name="connsiteY15" fmla="*/ 5305667 h 10285438"/>
              <a:gd name="connsiteX16" fmla="*/ 2469649 w 10285438"/>
              <a:gd name="connsiteY16" fmla="*/ 2495610 h 10285438"/>
              <a:gd name="connsiteX17" fmla="*/ 2469649 w 10285438"/>
              <a:gd name="connsiteY17" fmla="*/ 3214362 h 10285438"/>
              <a:gd name="connsiteX18" fmla="*/ 4416899 w 10285438"/>
              <a:gd name="connsiteY18" fmla="*/ 3214362 h 10285438"/>
              <a:gd name="connsiteX19" fmla="*/ 4416899 w 10285438"/>
              <a:gd name="connsiteY19" fmla="*/ 5142720 h 10285438"/>
              <a:gd name="connsiteX20" fmla="*/ 5135651 w 10285438"/>
              <a:gd name="connsiteY20" fmla="*/ 5142720 h 10285438"/>
              <a:gd name="connsiteX21" fmla="*/ 5135651 w 10285438"/>
              <a:gd name="connsiteY21" fmla="*/ 2495610 h 10285438"/>
              <a:gd name="connsiteX22" fmla="*/ 5116759 w 10285438"/>
              <a:gd name="connsiteY22" fmla="*/ 2495610 h 10285438"/>
              <a:gd name="connsiteX23" fmla="*/ 4416899 w 10285438"/>
              <a:gd name="connsiteY23" fmla="*/ 2495610 h 10285438"/>
              <a:gd name="connsiteX24" fmla="*/ 5142719 w 10285438"/>
              <a:gd name="connsiteY24" fmla="*/ 0 h 10285438"/>
              <a:gd name="connsiteX25" fmla="*/ 10285438 w 10285438"/>
              <a:gd name="connsiteY25" fmla="*/ 5142719 h 10285438"/>
              <a:gd name="connsiteX26" fmla="*/ 5142719 w 10285438"/>
              <a:gd name="connsiteY26" fmla="*/ 10285438 h 10285438"/>
              <a:gd name="connsiteX27" fmla="*/ 0 w 10285438"/>
              <a:gd name="connsiteY27" fmla="*/ 5142719 h 10285438"/>
              <a:gd name="connsiteX28" fmla="*/ 5142719 w 10285438"/>
              <a:gd name="connsiteY28" fmla="*/ 0 h 102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85438" h="10285438">
                <a:moveTo>
                  <a:pt x="5296447" y="5305667"/>
                </a:moveTo>
                <a:lnTo>
                  <a:pt x="5296447" y="6024419"/>
                </a:lnTo>
                <a:lnTo>
                  <a:pt x="7243696" y="6024419"/>
                </a:lnTo>
                <a:lnTo>
                  <a:pt x="7243696" y="7952777"/>
                </a:lnTo>
                <a:lnTo>
                  <a:pt x="7962448" y="7952777"/>
                </a:lnTo>
                <a:lnTo>
                  <a:pt x="7962448" y="5305667"/>
                </a:lnTo>
                <a:lnTo>
                  <a:pt x="7943556" y="5305667"/>
                </a:lnTo>
                <a:lnTo>
                  <a:pt x="7243696" y="5305667"/>
                </a:lnTo>
                <a:close/>
                <a:moveTo>
                  <a:pt x="2469649" y="5305667"/>
                </a:moveTo>
                <a:lnTo>
                  <a:pt x="2469649" y="6024419"/>
                </a:lnTo>
                <a:lnTo>
                  <a:pt x="4416899" y="6024419"/>
                </a:lnTo>
                <a:lnTo>
                  <a:pt x="4416899" y="7952777"/>
                </a:lnTo>
                <a:lnTo>
                  <a:pt x="5135651" y="7952777"/>
                </a:lnTo>
                <a:lnTo>
                  <a:pt x="5135651" y="5305667"/>
                </a:lnTo>
                <a:lnTo>
                  <a:pt x="5116759" y="5305667"/>
                </a:lnTo>
                <a:lnTo>
                  <a:pt x="4416899" y="5305667"/>
                </a:lnTo>
                <a:close/>
                <a:moveTo>
                  <a:pt x="2469649" y="2495610"/>
                </a:moveTo>
                <a:lnTo>
                  <a:pt x="2469649" y="3214362"/>
                </a:lnTo>
                <a:lnTo>
                  <a:pt x="4416899" y="3214362"/>
                </a:lnTo>
                <a:lnTo>
                  <a:pt x="4416899" y="5142720"/>
                </a:lnTo>
                <a:lnTo>
                  <a:pt x="5135651" y="5142720"/>
                </a:lnTo>
                <a:lnTo>
                  <a:pt x="5135651" y="2495610"/>
                </a:lnTo>
                <a:lnTo>
                  <a:pt x="5116759" y="2495610"/>
                </a:lnTo>
                <a:lnTo>
                  <a:pt x="4416899" y="2495610"/>
                </a:lnTo>
                <a:close/>
                <a:moveTo>
                  <a:pt x="5142719" y="0"/>
                </a:moveTo>
                <a:cubicBezTo>
                  <a:pt x="7982964" y="0"/>
                  <a:pt x="10285438" y="2302474"/>
                  <a:pt x="10285438" y="5142719"/>
                </a:cubicBezTo>
                <a:cubicBezTo>
                  <a:pt x="10285438" y="7982964"/>
                  <a:pt x="7982964" y="10285438"/>
                  <a:pt x="5142719" y="10285438"/>
                </a:cubicBezTo>
                <a:cubicBezTo>
                  <a:pt x="2302474" y="10285438"/>
                  <a:pt x="0" y="7982964"/>
                  <a:pt x="0" y="5142719"/>
                </a:cubicBezTo>
                <a:cubicBezTo>
                  <a:pt x="0" y="2302474"/>
                  <a:pt x="2302474" y="0"/>
                  <a:pt x="5142719" y="0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07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ABF62503A4D148B7B4C7AD86F5B275" ma:contentTypeVersion="2" ma:contentTypeDescription="Crée un document." ma:contentTypeScope="" ma:versionID="841c8c2b372fdfb972c3b582d34601c1">
  <xsd:schema xmlns:xsd="http://www.w3.org/2001/XMLSchema" xmlns:xs="http://www.w3.org/2001/XMLSchema" xmlns:p="http://schemas.microsoft.com/office/2006/metadata/properties" xmlns:ns2="917bd8f7-890c-4793-9437-0cfa7ac42d73" targetNamespace="http://schemas.microsoft.com/office/2006/metadata/properties" ma:root="true" ma:fieldsID="bc5f0d38e229d1572d537b1a58801240" ns2:_="">
    <xsd:import namespace="917bd8f7-890c-4793-9437-0cfa7ac42d7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bd8f7-890c-4793-9437-0cfa7ac42d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7E3CD8-82F2-4B64-88A3-1BAA585F07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918C78-745B-40BF-A438-FC9D821CC0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DD601E-9B50-4CC7-89A6-052FD6ECD2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7bd8f7-890c-4793-9437-0cfa7ac42d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20</Words>
  <Application>Microsoft Office PowerPoint</Application>
  <PresentationFormat>Custom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BESTEL</dc:creator>
  <cp:lastModifiedBy>Jerome BESTEL</cp:lastModifiedBy>
  <cp:revision>17</cp:revision>
  <dcterms:created xsi:type="dcterms:W3CDTF">2015-03-10T17:06:23Z</dcterms:created>
  <dcterms:modified xsi:type="dcterms:W3CDTF">2016-10-24T14:51:34Z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0x01010021ABF62503A4D148B7B4C7AD86F5B275</vt:lpwstr>
  </property>
</Properties>
</file>