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517E2-A09D-CEEF-253F-0FFFC2158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BBE33-58D1-756D-AE40-0485649D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81AE0-0252-0BF6-0964-1BDDB7F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F23EA-B82E-37E6-99A3-88238D25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E6AE0-4288-4770-417E-705A708E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23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2B6C9-116F-679F-6F17-5BF8D5C0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706A73-C7C3-29FF-5AC5-4AFE2FFCD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512CC-690B-1FE2-7FB6-56C4CAF1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FDBB0-7B96-D143-96B2-619D7D36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404D9-E698-3485-AD69-AEA4BE1E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274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D01DA-2803-4432-10D5-AC8BBD3F6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158F90-4395-3F84-B647-FA93698B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DA66C-EA55-17F9-EEA6-68BF134B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9820D-DA66-70B8-99A9-7D6C8C44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04DF5-46DA-7426-B9F0-452460CB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04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DF0B6-B5A0-537C-28F3-14F9512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512D3-02E6-3130-9658-D4DE1B4C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B6CC6-F18C-38B8-D526-FA22BC4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BF60D-D671-1363-8498-FA40C358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4907E-AB79-D021-3C02-5750323D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5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5C52-9202-9143-16FB-03A6277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6E050-CEED-95AB-A6BB-6F300F23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8E9ED-8F99-8A4F-940A-F843A7FD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AF3F9-86FD-1AC8-57A8-F3B9519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3F359-81A8-693D-BA30-FEB75449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94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1322C-45D6-85F5-E518-47D725D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BC254-0CDF-48A8-EB4A-1D58224D0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9CE9E9-1D97-F0E6-56C8-1A8F5494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1A91B-BE89-9C52-6449-1495009E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7C9D8-F7A7-CA8F-444A-B151E70F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2CA71-BFD4-07BB-8E06-D3F5FF60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68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C40F-3825-448F-D078-0F04E917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507D9-D820-5519-DE25-E3A1941F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1A54F3-DBC5-7E60-0782-DD17FCB0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ECEA6B-272C-9C05-9544-E951A418A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754BE-6391-4C9F-CDC0-0DF573AD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D0F6D3-F3E9-F0EF-870D-20346EA3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999F52-FFE0-F4B4-4BC4-A58D483C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4584E7-73A8-2AD9-408C-216D466C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27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D087A-3080-9497-2179-0E2D5490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0F1791-23C8-670C-36EE-19C822A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751FC7-8005-5ACC-9CCE-3C743D43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02D50-FA85-D93A-6D92-292AE1A9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5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1D2204-7F83-E50F-6F59-02208E69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BA792B-0516-521B-15FB-360AAEF6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31720C-4681-AD9D-48C4-47A4918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7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3777B-75C8-1068-6134-156830D1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A22E-5493-84DE-220A-C17E76B8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1F9B76-AE8B-1E0D-ECB4-263243F3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269DC-4235-2F5B-0C07-911FD57B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F0269-47E7-A740-706F-87CD20F7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3DDC2C-4D9D-8DBA-593D-16933E6F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88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4FC2-A925-CFEB-649B-9E20BB6A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7F3979-2E56-9302-D365-03EAD087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8C996B-4DDC-AF32-E692-00AD85ED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D4A80-4D56-8A4E-5AED-B6B40A89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3F8797-227A-DE4C-BEB1-EA1EA239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1CEB8C-A14E-D271-4FE0-D5D92D26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79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413196-ADB6-421D-E5D6-A5492654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F91013-961B-EA58-D422-DD7AC591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1EA3C-9032-7E10-4BF6-5F06BED6B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2C582-EB3A-4ADC-A332-F8D193E60B80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A85C9-1DF8-93E3-70DF-3F408849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92C07-240E-4912-3EB7-358D9BA3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3BA4F-EFC1-4F7F-AC23-F88D5C73BB0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36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es/blog/depuracion-wordpre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vecteezy.com/arte-vectorial/1879639-proceso-de-desarrollo-de-aplicaciones-para-probar-y-depurar-software-antivirus-para-detectar-errores-depurar-programar-y-codificar-para-crear-aplicaciones-programador-construccion-sitios-web-ilustracion-vectorial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es/blog/depuracion-wordpre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879639-proceso-de-desarrollo-de-aplicaciones-para-probar-y-depurar-software-antivirus-para-detectar-errores-depurar-programar-y-codificar-para-crear-aplicaciones-programador-construccion-sitios-web-ilustracion-vectoria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879639-proceso-de-desarrollo-de-aplicaciones-para-probar-y-depurar-software-antivirus-para-detectar-errores-depurar-programar-y-codificar-para-crear-aplicaciones-programador-construccion-sitios-web-ilustracion-vectoria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879639-proceso-de-desarrollo-de-aplicaciones-para-probar-y-depurar-software-antivirus-para-detectar-errores-depurar-programar-y-codificar-para-crear-aplicaciones-programador-construccion-sitios-web-ilustracion-vectoria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s/debugger-abou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6D903D58-5402-DD76-8A48-64ED5A074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922" r="-2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E4F404B-35C2-8785-D30E-AD5F1AEEC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5416" r="-2" b="1108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6432B7-8929-DA6F-6AED-1337838F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s-ES" sz="5400" dirty="0"/>
              <a:t>Herramientas de depuración - PHP</a:t>
            </a:r>
            <a:endParaRPr lang="es-A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E8559-E306-254D-B244-59C06007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endParaRPr lang="es-AR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03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035444-C9BD-8C0C-E32B-91B55CD3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3716986"/>
            <a:ext cx="3851788" cy="757168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¿Qué son?</a:t>
            </a:r>
            <a:endParaRPr lang="es-AR" sz="4000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B5960A37-AC67-4868-C2C5-52E633DB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964" b="17953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ADF43-D3D5-E156-7252-8C8F2404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4463068"/>
            <a:ext cx="11931446" cy="2213734"/>
          </a:xfrm>
        </p:spPr>
        <p:txBody>
          <a:bodyPr>
            <a:normAutofit/>
          </a:bodyPr>
          <a:lstStyle/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1600" dirty="0">
                <a:solidFill>
                  <a:schemeClr val="bg1"/>
                </a:solidFill>
              </a:rPr>
              <a:t>Las herramientas de depuración son programas y entornos que permiten a los desarrolladores identificar, analizar y corregir errores en el código fuente de una aplicación. Estas herramientas ofrecen una variedad de funciones que facilitan la identificación de problemas y la comprensión del comportamiento del código. 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7387B-F03B-9D39-2A30-8ED5D503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endParaRPr lang="es-AR" sz="4000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7E3935C-2FD9-2B13-F338-92FC6305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828" b="23493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DA113-94CD-651D-205B-A6A17A9D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/>
          </a:bodyPr>
          <a:lstStyle/>
          <a:p>
            <a:endParaRPr lang="es-AR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11C2C781-ACAB-217A-5EBC-DCD8CA82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416" r="-2" b="11081"/>
          <a:stretch/>
        </p:blipFill>
        <p:spPr>
          <a:xfrm>
            <a:off x="30265" y="1201712"/>
            <a:ext cx="12161735" cy="5599163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DEFB85A-FCF7-02A4-A9AC-B50D525BC1E9}"/>
              </a:ext>
            </a:extLst>
          </p:cNvPr>
          <p:cNvSpPr/>
          <p:nvPr/>
        </p:nvSpPr>
        <p:spPr>
          <a:xfrm>
            <a:off x="-14748" y="-9525"/>
            <a:ext cx="12206748" cy="6867525"/>
          </a:xfrm>
          <a:prstGeom prst="rect">
            <a:avLst/>
          </a:prstGeom>
          <a:solidFill>
            <a:schemeClr val="dk1">
              <a:alpha val="7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6D066-A271-C6EA-C850-0564A77A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2131469" cy="83658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Características Comunes de las Herramientas de Depuración 1/2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2D8BF-2E85-9A91-A754-4410804D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749" y="908049"/>
            <a:ext cx="12131469" cy="5032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Puntos de Interrupción (</a:t>
            </a:r>
            <a:r>
              <a:rPr lang="es-ES" sz="2300" dirty="0" err="1">
                <a:solidFill>
                  <a:schemeClr val="bg1"/>
                </a:solidFill>
              </a:rPr>
              <a:t>Breakpoints</a:t>
            </a:r>
            <a:r>
              <a:rPr lang="es-ES" sz="23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    Permiten detener la ejecución del programa en una línea específica del código. Esto permite al desarrollador inspeccionar el estado del programa en ese punto, ver el valor de las variables y entender el flujo de ejecución.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3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Ejecución Paso a Paso (Step </a:t>
            </a:r>
            <a:r>
              <a:rPr lang="es-ES" sz="2300" dirty="0" err="1">
                <a:solidFill>
                  <a:schemeClr val="bg1"/>
                </a:solidFill>
              </a:rPr>
              <a:t>Over</a:t>
            </a:r>
            <a:r>
              <a:rPr lang="es-ES" sz="2300" dirty="0">
                <a:solidFill>
                  <a:schemeClr val="bg1"/>
                </a:solidFill>
              </a:rPr>
              <a:t>, Step </a:t>
            </a:r>
            <a:r>
              <a:rPr lang="es-ES" sz="2300" dirty="0" err="1">
                <a:solidFill>
                  <a:schemeClr val="bg1"/>
                </a:solidFill>
              </a:rPr>
              <a:t>Into</a:t>
            </a:r>
            <a:r>
              <a:rPr lang="es-ES" sz="2300" dirty="0">
                <a:solidFill>
                  <a:schemeClr val="bg1"/>
                </a:solidFill>
              </a:rPr>
              <a:t>, Step </a:t>
            </a:r>
            <a:r>
              <a:rPr lang="es-ES" sz="2300" dirty="0" err="1">
                <a:solidFill>
                  <a:schemeClr val="bg1"/>
                </a:solidFill>
              </a:rPr>
              <a:t>Out</a:t>
            </a:r>
            <a:r>
              <a:rPr lang="es-ES" sz="23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    Step </a:t>
            </a:r>
            <a:r>
              <a:rPr lang="es-ES" sz="2300" dirty="0" err="1">
                <a:solidFill>
                  <a:schemeClr val="bg1"/>
                </a:solidFill>
              </a:rPr>
              <a:t>Over</a:t>
            </a:r>
            <a:r>
              <a:rPr lang="es-ES" sz="2300" dirty="0">
                <a:solidFill>
                  <a:schemeClr val="bg1"/>
                </a:solidFill>
              </a:rPr>
              <a:t>: Ejecuta la siguiente línea de código, pero si esa línea es una función, no entra en la función, sino que la ejecuta completamente.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    Step </a:t>
            </a:r>
            <a:r>
              <a:rPr lang="es-ES" sz="2300" dirty="0" err="1">
                <a:solidFill>
                  <a:schemeClr val="bg1"/>
                </a:solidFill>
              </a:rPr>
              <a:t>Into</a:t>
            </a:r>
            <a:r>
              <a:rPr lang="es-ES" sz="2300" dirty="0">
                <a:solidFill>
                  <a:schemeClr val="bg1"/>
                </a:solidFill>
              </a:rPr>
              <a:t>: Entra en la función y permite depurar línea por línea dentro de ella.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    Step </a:t>
            </a:r>
            <a:r>
              <a:rPr lang="es-ES" sz="2300" dirty="0" err="1">
                <a:solidFill>
                  <a:schemeClr val="bg1"/>
                </a:solidFill>
              </a:rPr>
              <a:t>Out</a:t>
            </a:r>
            <a:r>
              <a:rPr lang="es-ES" sz="2300" dirty="0">
                <a:solidFill>
                  <a:schemeClr val="bg1"/>
                </a:solidFill>
              </a:rPr>
              <a:t>: Sale de la función actual y vuelve a la línea de código desde donde se llamó a la función.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3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Inspección de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300" dirty="0">
                <a:solidFill>
                  <a:schemeClr val="bg1"/>
                </a:solidFill>
              </a:rPr>
              <a:t> Permite ver el valor de las variables en un punto específico de la ejecución. Esto es crucial para entender cómo cambian los datos a lo largo del tiempo y dónde pueden estar ocurriendo errores.</a:t>
            </a:r>
          </a:p>
          <a:p>
            <a:endParaRPr lang="es-E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11C2C781-ACAB-217A-5EBC-DCD8CA82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416" r="-2" b="11081"/>
          <a:stretch/>
        </p:blipFill>
        <p:spPr>
          <a:xfrm>
            <a:off x="30265" y="1201712"/>
            <a:ext cx="12161735" cy="5599163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DEFB85A-FCF7-02A4-A9AC-B50D525BC1E9}"/>
              </a:ext>
            </a:extLst>
          </p:cNvPr>
          <p:cNvSpPr/>
          <p:nvPr/>
        </p:nvSpPr>
        <p:spPr>
          <a:xfrm>
            <a:off x="-14748" y="-9525"/>
            <a:ext cx="12206748" cy="6867525"/>
          </a:xfrm>
          <a:prstGeom prst="rect">
            <a:avLst/>
          </a:prstGeom>
          <a:solidFill>
            <a:schemeClr val="dk1">
              <a:alpha val="7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6D066-A271-C6EA-C850-0564A77A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2131469" cy="83658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Características Comunes de las Herramientas de Depuración 2/2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2D8BF-2E85-9A91-A754-4410804D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5" y="1485105"/>
            <a:ext cx="12131469" cy="5032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Seguimiento del Pila de Llamadas (</a:t>
            </a:r>
            <a:r>
              <a:rPr lang="es-ES" sz="2400" dirty="0" err="1">
                <a:solidFill>
                  <a:schemeClr val="bg1"/>
                </a:solidFill>
              </a:rPr>
              <a:t>Call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Stack</a:t>
            </a:r>
            <a:r>
              <a:rPr lang="es-ES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</a:rPr>
              <a:t>Muestra la secuencia de llamadas de funciones que llevaron a la línea actual de ejecución. Esto es útil para entender el contexto en el que se encuentra el programa.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Evaluación de Expresiones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</a:rPr>
              <a:t>    Permite evaluar expresiones y ver sus resultados en tiempo real mientras se está depurando. Esto es útil para comprobar si ciertas condiciones o cálculos son correctos.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Registro de Errores (</a:t>
            </a:r>
            <a:r>
              <a:rPr lang="es-ES" sz="2400" dirty="0" err="1">
                <a:solidFill>
                  <a:schemeClr val="bg1"/>
                </a:solidFill>
              </a:rPr>
              <a:t>Logging</a:t>
            </a:r>
            <a:r>
              <a:rPr lang="es-ES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/>
                </a:solidFill>
              </a:rPr>
              <a:t>    Captura y registra errores y excepciones que ocurren durante la ejecución del programa. Esto puede incluir información detallada sobre el tipo de error, el archivo y la línea donde ocurrió, y el estado del programa en ese momento.</a:t>
            </a:r>
            <a:endParaRPr lang="es-AR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BD3E340-FC0A-BA16-2E59-3BAC63D7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48" y="0"/>
            <a:ext cx="12206748" cy="68675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DEFB85A-FCF7-02A4-A9AC-B50D525BC1E9}"/>
              </a:ext>
            </a:extLst>
          </p:cNvPr>
          <p:cNvSpPr/>
          <p:nvPr/>
        </p:nvSpPr>
        <p:spPr>
          <a:xfrm>
            <a:off x="-14748" y="-9525"/>
            <a:ext cx="12206748" cy="6867525"/>
          </a:xfrm>
          <a:prstGeom prst="rect">
            <a:avLst/>
          </a:prstGeom>
          <a:solidFill>
            <a:schemeClr val="dk1">
              <a:alpha val="7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6D066-A271-C6EA-C850-0564A77A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2131469" cy="836587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de Depuración Populares para PHP 1/2</a:t>
            </a:r>
            <a:endParaRPr lang="es-AR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A4E989-DF4B-348D-B2FD-C29D25A75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63" y="1646009"/>
            <a:ext cx="120865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Xdebug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Descripción: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Es una extensión de PHP que proporciona un depurador y un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profiler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mejorar el desarrollo y la optimización de aplicaciones PHP.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Puntos de interrupción.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Ejecución paso a paso.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Inspección de variables.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Seguimiento del pila de llamadas.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Perfiler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rendimiento.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Uso: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Integrado con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como Visual Studio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PhpStorm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 NetBeans para proporcionar una experiencia de depuración completa.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Zend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Debugger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Descripción: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Es otra extensión de PHP para la depuración, desarrollada por Zend Technologies.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Similares a las de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Xdebug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incluyendo puntos de interrupción, ejecución paso a paso, y más.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Uso: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menudo se usa con Zend Studio, pero también puede integrarse con otros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BD3E340-FC0A-BA16-2E59-3BAC63D7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48" y="0"/>
            <a:ext cx="12206748" cy="68675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DEFB85A-FCF7-02A4-A9AC-B50D525BC1E9}"/>
              </a:ext>
            </a:extLst>
          </p:cNvPr>
          <p:cNvSpPr/>
          <p:nvPr/>
        </p:nvSpPr>
        <p:spPr>
          <a:xfrm>
            <a:off x="-14748" y="-9525"/>
            <a:ext cx="12206748" cy="6867525"/>
          </a:xfrm>
          <a:prstGeom prst="rect">
            <a:avLst/>
          </a:prstGeom>
          <a:solidFill>
            <a:schemeClr val="dk1">
              <a:alpha val="7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6D066-A271-C6EA-C850-0564A77A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2131469" cy="836587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de Depuración Populares para PHP 2/2</a:t>
            </a:r>
            <a:endParaRPr lang="es-AR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A4E989-DF4B-348D-B2FD-C29D25A75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63" y="1923006"/>
            <a:ext cx="120865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Kint</a:t>
            </a: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Descripción: Es una herramienta de inspección de variables para PHP que ofrece una forma más legible y detallada de ver los valores de las variables.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Inspección detallada y colorida de variables.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Muestra el contexto de las variables.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Uso: Puede ser usado junto con otras herramientas de depuración para mejorar la visibilidad de los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Symfony</a:t>
            </a: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A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VarDumper</a:t>
            </a: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Descripción: Es una herramienta que proporciona una forma mejorada de visualizar el contenido de las variables.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Dumpeo</a:t>
            </a:r>
            <a:r>
              <a:rPr kumimoji="0" lang="es-ES" altLang="es-A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variables con formato legible.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Opciones para explorar estructuras de datos complejas.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Uso: Se integra fácilmente en proyectos PHP y </a:t>
            </a:r>
            <a:r>
              <a:rPr kumimoji="0" lang="es-ES" altLang="es-A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Symfony</a:t>
            </a: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5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A1BD7-497E-B0FA-C962-335CDA66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Sitio Web</a:t>
            </a:r>
            <a:endParaRPr lang="es-A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35BD7-3A98-13B7-3CAF-E5F9940C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Documentación – </a:t>
            </a:r>
            <a:r>
              <a:rPr lang="es-ES" sz="2000" dirty="0">
                <a:hlinkClick r:id="rId2"/>
              </a:rPr>
              <a:t>Depuración en </a:t>
            </a:r>
            <a:r>
              <a:rPr lang="es-ES" sz="2000" dirty="0" err="1">
                <a:hlinkClick r:id="rId2"/>
              </a:rPr>
              <a:t>php</a:t>
            </a:r>
            <a:r>
              <a:rPr lang="es-ES" sz="2000" dirty="0"/>
              <a:t>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793226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628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Avenir Next LT Pro</vt:lpstr>
      <vt:lpstr>Calibri</vt:lpstr>
      <vt:lpstr>Wingdings</vt:lpstr>
      <vt:lpstr>Tema de Office</vt:lpstr>
      <vt:lpstr>Herramientas de depuración - PHP</vt:lpstr>
      <vt:lpstr>¿Qué son?</vt:lpstr>
      <vt:lpstr>Presentación de PowerPoint</vt:lpstr>
      <vt:lpstr>Características Comunes de las Herramientas de Depuración 1/2</vt:lpstr>
      <vt:lpstr>Características Comunes de las Herramientas de Depuración 2/2</vt:lpstr>
      <vt:lpstr>Herramientas de Depuración Populares para PHP 1/2</vt:lpstr>
      <vt:lpstr>Herramientas de Depuración Populares para PHP 2/2</vt:lpstr>
      <vt:lpstr>Sitio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Gastón Cáceres</dc:creator>
  <cp:lastModifiedBy>Gastón Cáceres</cp:lastModifiedBy>
  <cp:revision>2</cp:revision>
  <dcterms:created xsi:type="dcterms:W3CDTF">2024-08-04T18:00:26Z</dcterms:created>
  <dcterms:modified xsi:type="dcterms:W3CDTF">2024-08-04T20:34:26Z</dcterms:modified>
</cp:coreProperties>
</file>