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4" r:id="rId7"/>
    <p:sldId id="263" r:id="rId8"/>
    <p:sldId id="259" r:id="rId9"/>
    <p:sldId id="260" r:id="rId10"/>
    <p:sldId id="265" r:id="rId1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31EF4-207D-C013-8FDB-3FF43DF58D8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3006ACC-0CD5-2228-9B18-02DBD2CC95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96367910-DB4E-0AEA-17DE-5F8AE676258D}"/>
              </a:ext>
            </a:extLst>
          </p:cNvPr>
          <p:cNvSpPr>
            <a:spLocks noGrp="1"/>
          </p:cNvSpPr>
          <p:nvPr>
            <p:ph type="dt" sz="half" idx="10"/>
          </p:nvPr>
        </p:nvSpPr>
        <p:spPr/>
        <p:txBody>
          <a:bodyPr/>
          <a:lstStyle/>
          <a:p>
            <a:fld id="{2E5AA239-3F6E-4A92-A981-82A609DB2EEF}" type="datetimeFigureOut">
              <a:rPr lang="es-AR" smtClean="0"/>
              <a:t>14/8/2024</a:t>
            </a:fld>
            <a:endParaRPr lang="es-AR"/>
          </a:p>
        </p:txBody>
      </p:sp>
      <p:sp>
        <p:nvSpPr>
          <p:cNvPr id="5" name="Marcador de pie de página 4">
            <a:extLst>
              <a:ext uri="{FF2B5EF4-FFF2-40B4-BE49-F238E27FC236}">
                <a16:creationId xmlns:a16="http://schemas.microsoft.com/office/drawing/2014/main" id="{BA36378C-F867-0F65-A700-BCFC8EF19D9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5EBF93D-38F9-F35A-74B7-B46BDE4B2811}"/>
              </a:ext>
            </a:extLst>
          </p:cNvPr>
          <p:cNvSpPr>
            <a:spLocks noGrp="1"/>
          </p:cNvSpPr>
          <p:nvPr>
            <p:ph type="sldNum" sz="quarter" idx="12"/>
          </p:nvPr>
        </p:nvSpPr>
        <p:spPr/>
        <p:txBody>
          <a:bodyPr/>
          <a:lstStyle/>
          <a:p>
            <a:fld id="{69599DB7-5C29-4847-8D04-76AD94B216DA}" type="slidenum">
              <a:rPr lang="es-AR" smtClean="0"/>
              <a:t>‹Nº›</a:t>
            </a:fld>
            <a:endParaRPr lang="es-AR"/>
          </a:p>
        </p:txBody>
      </p:sp>
    </p:spTree>
    <p:extLst>
      <p:ext uri="{BB962C8B-B14F-4D97-AF65-F5344CB8AC3E}">
        <p14:creationId xmlns:p14="http://schemas.microsoft.com/office/powerpoint/2010/main" val="40061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22AAF-7B03-8085-A9F1-E59D07C8E82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C72215E-0077-E5B2-A059-3A555799C45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B927744-049E-6972-AB3A-E0839DF78EDE}"/>
              </a:ext>
            </a:extLst>
          </p:cNvPr>
          <p:cNvSpPr>
            <a:spLocks noGrp="1"/>
          </p:cNvSpPr>
          <p:nvPr>
            <p:ph type="dt" sz="half" idx="10"/>
          </p:nvPr>
        </p:nvSpPr>
        <p:spPr/>
        <p:txBody>
          <a:bodyPr/>
          <a:lstStyle/>
          <a:p>
            <a:fld id="{2E5AA239-3F6E-4A92-A981-82A609DB2EEF}" type="datetimeFigureOut">
              <a:rPr lang="es-AR" smtClean="0"/>
              <a:t>14/8/2024</a:t>
            </a:fld>
            <a:endParaRPr lang="es-AR"/>
          </a:p>
        </p:txBody>
      </p:sp>
      <p:sp>
        <p:nvSpPr>
          <p:cNvPr id="5" name="Marcador de pie de página 4">
            <a:extLst>
              <a:ext uri="{FF2B5EF4-FFF2-40B4-BE49-F238E27FC236}">
                <a16:creationId xmlns:a16="http://schemas.microsoft.com/office/drawing/2014/main" id="{D07F243E-BE9D-770F-068F-86E17B9AF57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6DDDAF4-AE31-C490-D439-96C627437E4F}"/>
              </a:ext>
            </a:extLst>
          </p:cNvPr>
          <p:cNvSpPr>
            <a:spLocks noGrp="1"/>
          </p:cNvSpPr>
          <p:nvPr>
            <p:ph type="sldNum" sz="quarter" idx="12"/>
          </p:nvPr>
        </p:nvSpPr>
        <p:spPr/>
        <p:txBody>
          <a:bodyPr/>
          <a:lstStyle/>
          <a:p>
            <a:fld id="{69599DB7-5C29-4847-8D04-76AD94B216DA}" type="slidenum">
              <a:rPr lang="es-AR" smtClean="0"/>
              <a:t>‹Nº›</a:t>
            </a:fld>
            <a:endParaRPr lang="es-AR"/>
          </a:p>
        </p:txBody>
      </p:sp>
    </p:spTree>
    <p:extLst>
      <p:ext uri="{BB962C8B-B14F-4D97-AF65-F5344CB8AC3E}">
        <p14:creationId xmlns:p14="http://schemas.microsoft.com/office/powerpoint/2010/main" val="35754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FEC0958-A85A-3EC1-B2F7-455C9DCD53F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8064641-3CC8-AE6D-1C50-726ACFE9313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5FFBEF6-FA0D-5934-8E51-3D7D9180680F}"/>
              </a:ext>
            </a:extLst>
          </p:cNvPr>
          <p:cNvSpPr>
            <a:spLocks noGrp="1"/>
          </p:cNvSpPr>
          <p:nvPr>
            <p:ph type="dt" sz="half" idx="10"/>
          </p:nvPr>
        </p:nvSpPr>
        <p:spPr/>
        <p:txBody>
          <a:bodyPr/>
          <a:lstStyle/>
          <a:p>
            <a:fld id="{2E5AA239-3F6E-4A92-A981-82A609DB2EEF}" type="datetimeFigureOut">
              <a:rPr lang="es-AR" smtClean="0"/>
              <a:t>14/8/2024</a:t>
            </a:fld>
            <a:endParaRPr lang="es-AR"/>
          </a:p>
        </p:txBody>
      </p:sp>
      <p:sp>
        <p:nvSpPr>
          <p:cNvPr id="5" name="Marcador de pie de página 4">
            <a:extLst>
              <a:ext uri="{FF2B5EF4-FFF2-40B4-BE49-F238E27FC236}">
                <a16:creationId xmlns:a16="http://schemas.microsoft.com/office/drawing/2014/main" id="{481C33D8-1B28-D003-1760-516FD3D9B96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65D3B52-6EA9-6B9C-28BA-4E035AFEFEF2}"/>
              </a:ext>
            </a:extLst>
          </p:cNvPr>
          <p:cNvSpPr>
            <a:spLocks noGrp="1"/>
          </p:cNvSpPr>
          <p:nvPr>
            <p:ph type="sldNum" sz="quarter" idx="12"/>
          </p:nvPr>
        </p:nvSpPr>
        <p:spPr/>
        <p:txBody>
          <a:bodyPr/>
          <a:lstStyle/>
          <a:p>
            <a:fld id="{69599DB7-5C29-4847-8D04-76AD94B216DA}" type="slidenum">
              <a:rPr lang="es-AR" smtClean="0"/>
              <a:t>‹Nº›</a:t>
            </a:fld>
            <a:endParaRPr lang="es-AR"/>
          </a:p>
        </p:txBody>
      </p:sp>
    </p:spTree>
    <p:extLst>
      <p:ext uri="{BB962C8B-B14F-4D97-AF65-F5344CB8AC3E}">
        <p14:creationId xmlns:p14="http://schemas.microsoft.com/office/powerpoint/2010/main" val="315907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6FB718-A286-4F62-C121-FCAF3E6AA28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8A2003C-0D25-DD81-618A-2C995146521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7349B96-98D9-5E70-C66A-B4423966387A}"/>
              </a:ext>
            </a:extLst>
          </p:cNvPr>
          <p:cNvSpPr>
            <a:spLocks noGrp="1"/>
          </p:cNvSpPr>
          <p:nvPr>
            <p:ph type="dt" sz="half" idx="10"/>
          </p:nvPr>
        </p:nvSpPr>
        <p:spPr/>
        <p:txBody>
          <a:bodyPr/>
          <a:lstStyle/>
          <a:p>
            <a:fld id="{2E5AA239-3F6E-4A92-A981-82A609DB2EEF}" type="datetimeFigureOut">
              <a:rPr lang="es-AR" smtClean="0"/>
              <a:t>14/8/2024</a:t>
            </a:fld>
            <a:endParaRPr lang="es-AR"/>
          </a:p>
        </p:txBody>
      </p:sp>
      <p:sp>
        <p:nvSpPr>
          <p:cNvPr id="5" name="Marcador de pie de página 4">
            <a:extLst>
              <a:ext uri="{FF2B5EF4-FFF2-40B4-BE49-F238E27FC236}">
                <a16:creationId xmlns:a16="http://schemas.microsoft.com/office/drawing/2014/main" id="{C7F729A9-CAC1-4872-D05B-B8668546ED8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F476224-A112-2CE8-5ED4-C717415F52AD}"/>
              </a:ext>
            </a:extLst>
          </p:cNvPr>
          <p:cNvSpPr>
            <a:spLocks noGrp="1"/>
          </p:cNvSpPr>
          <p:nvPr>
            <p:ph type="sldNum" sz="quarter" idx="12"/>
          </p:nvPr>
        </p:nvSpPr>
        <p:spPr/>
        <p:txBody>
          <a:bodyPr/>
          <a:lstStyle/>
          <a:p>
            <a:fld id="{69599DB7-5C29-4847-8D04-76AD94B216DA}" type="slidenum">
              <a:rPr lang="es-AR" smtClean="0"/>
              <a:t>‹Nº›</a:t>
            </a:fld>
            <a:endParaRPr lang="es-AR"/>
          </a:p>
        </p:txBody>
      </p:sp>
    </p:spTree>
    <p:extLst>
      <p:ext uri="{BB962C8B-B14F-4D97-AF65-F5344CB8AC3E}">
        <p14:creationId xmlns:p14="http://schemas.microsoft.com/office/powerpoint/2010/main" val="340358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07F2A7-B625-0BB0-0364-793ABE6F7E1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BBEACCA-D907-88C7-EBAD-C8A791B921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00F2AA-B25B-E8F1-0EDA-9FBA678DF822}"/>
              </a:ext>
            </a:extLst>
          </p:cNvPr>
          <p:cNvSpPr>
            <a:spLocks noGrp="1"/>
          </p:cNvSpPr>
          <p:nvPr>
            <p:ph type="dt" sz="half" idx="10"/>
          </p:nvPr>
        </p:nvSpPr>
        <p:spPr/>
        <p:txBody>
          <a:bodyPr/>
          <a:lstStyle/>
          <a:p>
            <a:fld id="{2E5AA239-3F6E-4A92-A981-82A609DB2EEF}" type="datetimeFigureOut">
              <a:rPr lang="es-AR" smtClean="0"/>
              <a:t>14/8/2024</a:t>
            </a:fld>
            <a:endParaRPr lang="es-AR"/>
          </a:p>
        </p:txBody>
      </p:sp>
      <p:sp>
        <p:nvSpPr>
          <p:cNvPr id="5" name="Marcador de pie de página 4">
            <a:extLst>
              <a:ext uri="{FF2B5EF4-FFF2-40B4-BE49-F238E27FC236}">
                <a16:creationId xmlns:a16="http://schemas.microsoft.com/office/drawing/2014/main" id="{26441643-A514-47DD-38CA-FF7555295F9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49B3A80-A1BF-43FE-76F1-565BFD633788}"/>
              </a:ext>
            </a:extLst>
          </p:cNvPr>
          <p:cNvSpPr>
            <a:spLocks noGrp="1"/>
          </p:cNvSpPr>
          <p:nvPr>
            <p:ph type="sldNum" sz="quarter" idx="12"/>
          </p:nvPr>
        </p:nvSpPr>
        <p:spPr/>
        <p:txBody>
          <a:bodyPr/>
          <a:lstStyle/>
          <a:p>
            <a:fld id="{69599DB7-5C29-4847-8D04-76AD94B216DA}" type="slidenum">
              <a:rPr lang="es-AR" smtClean="0"/>
              <a:t>‹Nº›</a:t>
            </a:fld>
            <a:endParaRPr lang="es-AR"/>
          </a:p>
        </p:txBody>
      </p:sp>
    </p:spTree>
    <p:extLst>
      <p:ext uri="{BB962C8B-B14F-4D97-AF65-F5344CB8AC3E}">
        <p14:creationId xmlns:p14="http://schemas.microsoft.com/office/powerpoint/2010/main" val="341434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CA470-C544-8BE7-422E-5CABD9E8DFA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A993B42-2011-0B5B-60CC-6B0A66125F2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1DC71EC8-D435-40D8-C9C7-DDDE42F342C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80BD9186-6881-EB3D-FD55-A9C0C2B2C6AA}"/>
              </a:ext>
            </a:extLst>
          </p:cNvPr>
          <p:cNvSpPr>
            <a:spLocks noGrp="1"/>
          </p:cNvSpPr>
          <p:nvPr>
            <p:ph type="dt" sz="half" idx="10"/>
          </p:nvPr>
        </p:nvSpPr>
        <p:spPr/>
        <p:txBody>
          <a:bodyPr/>
          <a:lstStyle/>
          <a:p>
            <a:fld id="{2E5AA239-3F6E-4A92-A981-82A609DB2EEF}" type="datetimeFigureOut">
              <a:rPr lang="es-AR" smtClean="0"/>
              <a:t>14/8/2024</a:t>
            </a:fld>
            <a:endParaRPr lang="es-AR"/>
          </a:p>
        </p:txBody>
      </p:sp>
      <p:sp>
        <p:nvSpPr>
          <p:cNvPr id="6" name="Marcador de pie de página 5">
            <a:extLst>
              <a:ext uri="{FF2B5EF4-FFF2-40B4-BE49-F238E27FC236}">
                <a16:creationId xmlns:a16="http://schemas.microsoft.com/office/drawing/2014/main" id="{DF0C1EF9-BE25-9534-FE82-6663B65F828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B683180-F981-37F3-5E6B-8135C943C08A}"/>
              </a:ext>
            </a:extLst>
          </p:cNvPr>
          <p:cNvSpPr>
            <a:spLocks noGrp="1"/>
          </p:cNvSpPr>
          <p:nvPr>
            <p:ph type="sldNum" sz="quarter" idx="12"/>
          </p:nvPr>
        </p:nvSpPr>
        <p:spPr/>
        <p:txBody>
          <a:bodyPr/>
          <a:lstStyle/>
          <a:p>
            <a:fld id="{69599DB7-5C29-4847-8D04-76AD94B216DA}" type="slidenum">
              <a:rPr lang="es-AR" smtClean="0"/>
              <a:t>‹Nº›</a:t>
            </a:fld>
            <a:endParaRPr lang="es-AR"/>
          </a:p>
        </p:txBody>
      </p:sp>
    </p:spTree>
    <p:extLst>
      <p:ext uri="{BB962C8B-B14F-4D97-AF65-F5344CB8AC3E}">
        <p14:creationId xmlns:p14="http://schemas.microsoft.com/office/powerpoint/2010/main" val="87544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EDE1EF-E993-AC31-E785-603D9528986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6ED5429-37C6-F210-75E0-94EF51C775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B20239-6955-61FF-CE36-97D45F0473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99756FC9-F255-A517-D20C-6D7C5ACE1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764FCCC-F1AF-44C2-1BC0-27913C1D421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4D6ED0EE-D198-967B-D0D6-7D010C836938}"/>
              </a:ext>
            </a:extLst>
          </p:cNvPr>
          <p:cNvSpPr>
            <a:spLocks noGrp="1"/>
          </p:cNvSpPr>
          <p:nvPr>
            <p:ph type="dt" sz="half" idx="10"/>
          </p:nvPr>
        </p:nvSpPr>
        <p:spPr/>
        <p:txBody>
          <a:bodyPr/>
          <a:lstStyle/>
          <a:p>
            <a:fld id="{2E5AA239-3F6E-4A92-A981-82A609DB2EEF}" type="datetimeFigureOut">
              <a:rPr lang="es-AR" smtClean="0"/>
              <a:t>14/8/2024</a:t>
            </a:fld>
            <a:endParaRPr lang="es-AR"/>
          </a:p>
        </p:txBody>
      </p:sp>
      <p:sp>
        <p:nvSpPr>
          <p:cNvPr id="8" name="Marcador de pie de página 7">
            <a:extLst>
              <a:ext uri="{FF2B5EF4-FFF2-40B4-BE49-F238E27FC236}">
                <a16:creationId xmlns:a16="http://schemas.microsoft.com/office/drawing/2014/main" id="{9A179822-0EA0-5B6A-F705-CB6B29421F59}"/>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7C5B48B4-6FED-4B4F-B34F-205F9664886A}"/>
              </a:ext>
            </a:extLst>
          </p:cNvPr>
          <p:cNvSpPr>
            <a:spLocks noGrp="1"/>
          </p:cNvSpPr>
          <p:nvPr>
            <p:ph type="sldNum" sz="quarter" idx="12"/>
          </p:nvPr>
        </p:nvSpPr>
        <p:spPr/>
        <p:txBody>
          <a:bodyPr/>
          <a:lstStyle/>
          <a:p>
            <a:fld id="{69599DB7-5C29-4847-8D04-76AD94B216DA}" type="slidenum">
              <a:rPr lang="es-AR" smtClean="0"/>
              <a:t>‹Nº›</a:t>
            </a:fld>
            <a:endParaRPr lang="es-AR"/>
          </a:p>
        </p:txBody>
      </p:sp>
    </p:spTree>
    <p:extLst>
      <p:ext uri="{BB962C8B-B14F-4D97-AF65-F5344CB8AC3E}">
        <p14:creationId xmlns:p14="http://schemas.microsoft.com/office/powerpoint/2010/main" val="1809350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E1F01-0F1D-B38A-1278-13BF1A2AA0A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09667BF7-5FEE-AEEB-07E5-DDBEB8BFAC25}"/>
              </a:ext>
            </a:extLst>
          </p:cNvPr>
          <p:cNvSpPr>
            <a:spLocks noGrp="1"/>
          </p:cNvSpPr>
          <p:nvPr>
            <p:ph type="dt" sz="half" idx="10"/>
          </p:nvPr>
        </p:nvSpPr>
        <p:spPr/>
        <p:txBody>
          <a:bodyPr/>
          <a:lstStyle/>
          <a:p>
            <a:fld id="{2E5AA239-3F6E-4A92-A981-82A609DB2EEF}" type="datetimeFigureOut">
              <a:rPr lang="es-AR" smtClean="0"/>
              <a:t>14/8/2024</a:t>
            </a:fld>
            <a:endParaRPr lang="es-AR"/>
          </a:p>
        </p:txBody>
      </p:sp>
      <p:sp>
        <p:nvSpPr>
          <p:cNvPr id="4" name="Marcador de pie de página 3">
            <a:extLst>
              <a:ext uri="{FF2B5EF4-FFF2-40B4-BE49-F238E27FC236}">
                <a16:creationId xmlns:a16="http://schemas.microsoft.com/office/drawing/2014/main" id="{AB7DAC64-0566-CD7E-C023-D6A2A6C57467}"/>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18256A2-B0F6-532B-D009-1E91E7D8AB00}"/>
              </a:ext>
            </a:extLst>
          </p:cNvPr>
          <p:cNvSpPr>
            <a:spLocks noGrp="1"/>
          </p:cNvSpPr>
          <p:nvPr>
            <p:ph type="sldNum" sz="quarter" idx="12"/>
          </p:nvPr>
        </p:nvSpPr>
        <p:spPr/>
        <p:txBody>
          <a:bodyPr/>
          <a:lstStyle/>
          <a:p>
            <a:fld id="{69599DB7-5C29-4847-8D04-76AD94B216DA}" type="slidenum">
              <a:rPr lang="es-AR" smtClean="0"/>
              <a:t>‹Nº›</a:t>
            </a:fld>
            <a:endParaRPr lang="es-AR"/>
          </a:p>
        </p:txBody>
      </p:sp>
    </p:spTree>
    <p:extLst>
      <p:ext uri="{BB962C8B-B14F-4D97-AF65-F5344CB8AC3E}">
        <p14:creationId xmlns:p14="http://schemas.microsoft.com/office/powerpoint/2010/main" val="67396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81A274A-D39A-C6B5-409E-C31B54168031}"/>
              </a:ext>
            </a:extLst>
          </p:cNvPr>
          <p:cNvSpPr>
            <a:spLocks noGrp="1"/>
          </p:cNvSpPr>
          <p:nvPr>
            <p:ph type="dt" sz="half" idx="10"/>
          </p:nvPr>
        </p:nvSpPr>
        <p:spPr/>
        <p:txBody>
          <a:bodyPr/>
          <a:lstStyle/>
          <a:p>
            <a:fld id="{2E5AA239-3F6E-4A92-A981-82A609DB2EEF}" type="datetimeFigureOut">
              <a:rPr lang="es-AR" smtClean="0"/>
              <a:t>14/8/2024</a:t>
            </a:fld>
            <a:endParaRPr lang="es-AR"/>
          </a:p>
        </p:txBody>
      </p:sp>
      <p:sp>
        <p:nvSpPr>
          <p:cNvPr id="3" name="Marcador de pie de página 2">
            <a:extLst>
              <a:ext uri="{FF2B5EF4-FFF2-40B4-BE49-F238E27FC236}">
                <a16:creationId xmlns:a16="http://schemas.microsoft.com/office/drawing/2014/main" id="{192744D7-4EE2-AB84-1FFD-C0AEDB63682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9DCEF834-B0ED-770E-67E7-F2E56319D973}"/>
              </a:ext>
            </a:extLst>
          </p:cNvPr>
          <p:cNvSpPr>
            <a:spLocks noGrp="1"/>
          </p:cNvSpPr>
          <p:nvPr>
            <p:ph type="sldNum" sz="quarter" idx="12"/>
          </p:nvPr>
        </p:nvSpPr>
        <p:spPr/>
        <p:txBody>
          <a:bodyPr/>
          <a:lstStyle/>
          <a:p>
            <a:fld id="{69599DB7-5C29-4847-8D04-76AD94B216DA}" type="slidenum">
              <a:rPr lang="es-AR" smtClean="0"/>
              <a:t>‹Nº›</a:t>
            </a:fld>
            <a:endParaRPr lang="es-AR"/>
          </a:p>
        </p:txBody>
      </p:sp>
    </p:spTree>
    <p:extLst>
      <p:ext uri="{BB962C8B-B14F-4D97-AF65-F5344CB8AC3E}">
        <p14:creationId xmlns:p14="http://schemas.microsoft.com/office/powerpoint/2010/main" val="319881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9F9D0-2914-9068-F27B-A5BB7B6B68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048F292-2997-B0C1-93AD-84C400CC92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EADBC9E6-244F-252F-1D80-299684BCE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F76BDA1-33FD-EAB9-2A94-BE16A0BE4204}"/>
              </a:ext>
            </a:extLst>
          </p:cNvPr>
          <p:cNvSpPr>
            <a:spLocks noGrp="1"/>
          </p:cNvSpPr>
          <p:nvPr>
            <p:ph type="dt" sz="half" idx="10"/>
          </p:nvPr>
        </p:nvSpPr>
        <p:spPr/>
        <p:txBody>
          <a:bodyPr/>
          <a:lstStyle/>
          <a:p>
            <a:fld id="{2E5AA239-3F6E-4A92-A981-82A609DB2EEF}" type="datetimeFigureOut">
              <a:rPr lang="es-AR" smtClean="0"/>
              <a:t>14/8/2024</a:t>
            </a:fld>
            <a:endParaRPr lang="es-AR"/>
          </a:p>
        </p:txBody>
      </p:sp>
      <p:sp>
        <p:nvSpPr>
          <p:cNvPr id="6" name="Marcador de pie de página 5">
            <a:extLst>
              <a:ext uri="{FF2B5EF4-FFF2-40B4-BE49-F238E27FC236}">
                <a16:creationId xmlns:a16="http://schemas.microsoft.com/office/drawing/2014/main" id="{7D85A115-6965-D0A5-BD32-C5E54D61092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53E268D-2676-0BE3-B101-7BB48CC05B00}"/>
              </a:ext>
            </a:extLst>
          </p:cNvPr>
          <p:cNvSpPr>
            <a:spLocks noGrp="1"/>
          </p:cNvSpPr>
          <p:nvPr>
            <p:ph type="sldNum" sz="quarter" idx="12"/>
          </p:nvPr>
        </p:nvSpPr>
        <p:spPr/>
        <p:txBody>
          <a:bodyPr/>
          <a:lstStyle/>
          <a:p>
            <a:fld id="{69599DB7-5C29-4847-8D04-76AD94B216DA}" type="slidenum">
              <a:rPr lang="es-AR" smtClean="0"/>
              <a:t>‹Nº›</a:t>
            </a:fld>
            <a:endParaRPr lang="es-AR"/>
          </a:p>
        </p:txBody>
      </p:sp>
    </p:spTree>
    <p:extLst>
      <p:ext uri="{BB962C8B-B14F-4D97-AF65-F5344CB8AC3E}">
        <p14:creationId xmlns:p14="http://schemas.microsoft.com/office/powerpoint/2010/main" val="409908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0DC1E-92F1-A2CC-691B-62478697314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A11BF57A-3593-F930-4086-60C492DE8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B04CE04E-21EC-D984-12D7-EC92515AF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C69620F-0A5A-A665-E637-2EDECB974D43}"/>
              </a:ext>
            </a:extLst>
          </p:cNvPr>
          <p:cNvSpPr>
            <a:spLocks noGrp="1"/>
          </p:cNvSpPr>
          <p:nvPr>
            <p:ph type="dt" sz="half" idx="10"/>
          </p:nvPr>
        </p:nvSpPr>
        <p:spPr/>
        <p:txBody>
          <a:bodyPr/>
          <a:lstStyle/>
          <a:p>
            <a:fld id="{2E5AA239-3F6E-4A92-A981-82A609DB2EEF}" type="datetimeFigureOut">
              <a:rPr lang="es-AR" smtClean="0"/>
              <a:t>14/8/2024</a:t>
            </a:fld>
            <a:endParaRPr lang="es-AR"/>
          </a:p>
        </p:txBody>
      </p:sp>
      <p:sp>
        <p:nvSpPr>
          <p:cNvPr id="6" name="Marcador de pie de página 5">
            <a:extLst>
              <a:ext uri="{FF2B5EF4-FFF2-40B4-BE49-F238E27FC236}">
                <a16:creationId xmlns:a16="http://schemas.microsoft.com/office/drawing/2014/main" id="{5E3D30D5-F682-E6CC-926F-3A51383CF1F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C1CD98B-A227-D10D-EA08-6988792B525F}"/>
              </a:ext>
            </a:extLst>
          </p:cNvPr>
          <p:cNvSpPr>
            <a:spLocks noGrp="1"/>
          </p:cNvSpPr>
          <p:nvPr>
            <p:ph type="sldNum" sz="quarter" idx="12"/>
          </p:nvPr>
        </p:nvSpPr>
        <p:spPr/>
        <p:txBody>
          <a:bodyPr/>
          <a:lstStyle/>
          <a:p>
            <a:fld id="{69599DB7-5C29-4847-8D04-76AD94B216DA}" type="slidenum">
              <a:rPr lang="es-AR" smtClean="0"/>
              <a:t>‹Nº›</a:t>
            </a:fld>
            <a:endParaRPr lang="es-AR"/>
          </a:p>
        </p:txBody>
      </p:sp>
    </p:spTree>
    <p:extLst>
      <p:ext uri="{BB962C8B-B14F-4D97-AF65-F5344CB8AC3E}">
        <p14:creationId xmlns:p14="http://schemas.microsoft.com/office/powerpoint/2010/main" val="382108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B36760E-F40B-0E8C-B1B8-22B3F13C8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4406FA4-2171-CC16-A3D3-12FAB56F5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A2EEA54-9E2B-D0A6-B6E6-94A591BD4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5AA239-3F6E-4A92-A981-82A609DB2EEF}" type="datetimeFigureOut">
              <a:rPr lang="es-AR" smtClean="0"/>
              <a:t>14/8/2024</a:t>
            </a:fld>
            <a:endParaRPr lang="es-AR"/>
          </a:p>
        </p:txBody>
      </p:sp>
      <p:sp>
        <p:nvSpPr>
          <p:cNvPr id="5" name="Marcador de pie de página 4">
            <a:extLst>
              <a:ext uri="{FF2B5EF4-FFF2-40B4-BE49-F238E27FC236}">
                <a16:creationId xmlns:a16="http://schemas.microsoft.com/office/drawing/2014/main" id="{7F62F320-8A2C-DBD1-BC76-F9822BE0E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AR"/>
          </a:p>
        </p:txBody>
      </p:sp>
      <p:sp>
        <p:nvSpPr>
          <p:cNvPr id="6" name="Marcador de número de diapositiva 5">
            <a:extLst>
              <a:ext uri="{FF2B5EF4-FFF2-40B4-BE49-F238E27FC236}">
                <a16:creationId xmlns:a16="http://schemas.microsoft.com/office/drawing/2014/main" id="{29C4209C-6D6A-D40E-1103-DE1EC97CE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599DB7-5C29-4847-8D04-76AD94B216DA}" type="slidenum">
              <a:rPr lang="es-AR" smtClean="0"/>
              <a:t>‹Nº›</a:t>
            </a:fld>
            <a:endParaRPr lang="es-AR"/>
          </a:p>
        </p:txBody>
      </p:sp>
    </p:spTree>
    <p:extLst>
      <p:ext uri="{BB962C8B-B14F-4D97-AF65-F5344CB8AC3E}">
        <p14:creationId xmlns:p14="http://schemas.microsoft.com/office/powerpoint/2010/main" val="689965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9A97C-A074-3DDD-A58C-D9EB11264D99}"/>
              </a:ext>
            </a:extLst>
          </p:cNvPr>
          <p:cNvSpPr>
            <a:spLocks noGrp="1"/>
          </p:cNvSpPr>
          <p:nvPr>
            <p:ph type="ctrTitle"/>
          </p:nvPr>
        </p:nvSpPr>
        <p:spPr/>
        <p:txBody>
          <a:bodyPr/>
          <a:lstStyle/>
          <a:p>
            <a:r>
              <a:rPr lang="es-AR" dirty="0"/>
              <a:t>Sesiones en PHP</a:t>
            </a:r>
          </a:p>
        </p:txBody>
      </p:sp>
      <p:sp>
        <p:nvSpPr>
          <p:cNvPr id="3" name="Subtítulo 2">
            <a:extLst>
              <a:ext uri="{FF2B5EF4-FFF2-40B4-BE49-F238E27FC236}">
                <a16:creationId xmlns:a16="http://schemas.microsoft.com/office/drawing/2014/main" id="{F2DAE325-9B5F-38BB-AF62-26D6B3A1796F}"/>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549327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49E9160-2CD6-02F1-1AC7-DDDCDF2E4BDE}"/>
              </a:ext>
            </a:extLst>
          </p:cNvPr>
          <p:cNvSpPr>
            <a:spLocks noGrp="1"/>
          </p:cNvSpPr>
          <p:nvPr>
            <p:ph type="title"/>
          </p:nvPr>
        </p:nvSpPr>
        <p:spPr>
          <a:xfrm>
            <a:off x="664919" y="1130"/>
            <a:ext cx="4080362" cy="1708242"/>
          </a:xfrm>
        </p:spPr>
        <p:txBody>
          <a:bodyPr anchor="ctr">
            <a:normAutofit/>
          </a:bodyPr>
          <a:lstStyle/>
          <a:p>
            <a:r>
              <a:rPr lang="es-AR" sz="4000" dirty="0">
                <a:latin typeface="Times New Roman" panose="02020603050405020304" pitchFamily="18" charset="0"/>
                <a:cs typeface="Times New Roman" panose="02020603050405020304" pitchFamily="18" charset="0"/>
              </a:rPr>
              <a:t>Ejemplo práctico</a:t>
            </a:r>
          </a:p>
        </p:txBody>
      </p:sp>
      <p:sp>
        <p:nvSpPr>
          <p:cNvPr id="3" name="Marcador de contenido 2">
            <a:extLst>
              <a:ext uri="{FF2B5EF4-FFF2-40B4-BE49-F238E27FC236}">
                <a16:creationId xmlns:a16="http://schemas.microsoft.com/office/drawing/2014/main" id="{AB034F71-F556-BCF9-8293-F05304905870}"/>
              </a:ext>
            </a:extLst>
          </p:cNvPr>
          <p:cNvSpPr>
            <a:spLocks noGrp="1"/>
          </p:cNvSpPr>
          <p:nvPr>
            <p:ph idx="1"/>
          </p:nvPr>
        </p:nvSpPr>
        <p:spPr>
          <a:xfrm>
            <a:off x="129897" y="738721"/>
            <a:ext cx="5431080" cy="3769834"/>
          </a:xfrm>
        </p:spPr>
        <p:txBody>
          <a:bodyPr anchor="ctr">
            <a:normAutofit/>
          </a:bodyPr>
          <a:lstStyle/>
          <a:p>
            <a:r>
              <a:rPr lang="es-MX" sz="2000" b="1" dirty="0">
                <a:latin typeface="Times New Roman" panose="02020603050405020304" pitchFamily="18" charset="0"/>
                <a:cs typeface="Times New Roman" panose="02020603050405020304" pitchFamily="18" charset="0"/>
              </a:rPr>
              <a:t>Primero</a:t>
            </a:r>
            <a:r>
              <a:rPr lang="es-MX" sz="2000" dirty="0">
                <a:latin typeface="Times New Roman" panose="02020603050405020304" pitchFamily="18" charset="0"/>
                <a:cs typeface="Times New Roman" panose="02020603050405020304" pitchFamily="18" charset="0"/>
              </a:rPr>
              <a:t>: Siempre inicia la sesión con </a:t>
            </a:r>
            <a:r>
              <a:rPr lang="es-MX" sz="2000" dirty="0" err="1">
                <a:latin typeface="Times New Roman" panose="02020603050405020304" pitchFamily="18" charset="0"/>
                <a:cs typeface="Times New Roman" panose="02020603050405020304" pitchFamily="18" charset="0"/>
              </a:rPr>
              <a:t>session_start</a:t>
            </a:r>
            <a:r>
              <a:rPr lang="es-MX" sz="2000" dirty="0">
                <a:latin typeface="Times New Roman" panose="02020603050405020304" pitchFamily="18" charset="0"/>
                <a:cs typeface="Times New Roman" panose="02020603050405020304" pitchFamily="18" charset="0"/>
              </a:rPr>
              <a:t>() al comienzo del archivo PHP.</a:t>
            </a:r>
          </a:p>
          <a:p>
            <a:r>
              <a:rPr lang="es-MX" sz="2000" b="1" dirty="0">
                <a:latin typeface="Times New Roman" panose="02020603050405020304" pitchFamily="18" charset="0"/>
                <a:cs typeface="Times New Roman" panose="02020603050405020304" pitchFamily="18" charset="0"/>
              </a:rPr>
              <a:t>Luego</a:t>
            </a:r>
            <a:r>
              <a:rPr lang="es-MX" sz="2000" dirty="0">
                <a:latin typeface="Times New Roman" panose="02020603050405020304" pitchFamily="18" charset="0"/>
                <a:cs typeface="Times New Roman" panose="02020603050405020304" pitchFamily="18" charset="0"/>
              </a:rPr>
              <a:t>: Escribe el resto de tu código PHP para manejar la lógica de tu aplicación, incluyendo el uso de $_SESSION.</a:t>
            </a:r>
          </a:p>
          <a:p>
            <a:r>
              <a:rPr lang="es-MX" sz="2000" b="1" dirty="0">
                <a:latin typeface="Times New Roman" panose="02020603050405020304" pitchFamily="18" charset="0"/>
                <a:cs typeface="Times New Roman" panose="02020603050405020304" pitchFamily="18" charset="0"/>
              </a:rPr>
              <a:t>Finalmente</a:t>
            </a:r>
            <a:r>
              <a:rPr lang="es-MX" sz="2000" dirty="0">
                <a:latin typeface="Times New Roman" panose="02020603050405020304" pitchFamily="18" charset="0"/>
                <a:cs typeface="Times New Roman" panose="02020603050405020304" pitchFamily="18" charset="0"/>
              </a:rPr>
              <a:t>: Envía el HTML o cualquier otra salida al navegador.</a:t>
            </a:r>
          </a:p>
          <a:p>
            <a:pPr marL="0" indent="0">
              <a:buNone/>
            </a:pPr>
            <a:endParaRPr lang="es-AR" sz="2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A751CC15-AF9F-3E7D-E2D0-F3055D434412}"/>
              </a:ext>
            </a:extLst>
          </p:cNvPr>
          <p:cNvPicPr>
            <a:picLocks noChangeAspect="1"/>
          </p:cNvPicPr>
          <p:nvPr/>
        </p:nvPicPr>
        <p:blipFill>
          <a:blip r:embed="rId2"/>
          <a:stretch>
            <a:fillRect/>
          </a:stretch>
        </p:blipFill>
        <p:spPr>
          <a:xfrm>
            <a:off x="6310008" y="164587"/>
            <a:ext cx="5334197" cy="5147499"/>
          </a:xfrm>
          <a:prstGeom prst="rect">
            <a:avLst/>
          </a:prstGeom>
        </p:spPr>
      </p:pic>
      <p:sp>
        <p:nvSpPr>
          <p:cNvPr id="11" name="CuadroTexto 10">
            <a:extLst>
              <a:ext uri="{FF2B5EF4-FFF2-40B4-BE49-F238E27FC236}">
                <a16:creationId xmlns:a16="http://schemas.microsoft.com/office/drawing/2014/main" id="{E44C59D8-A09A-2EB8-F506-6B12B5240902}"/>
              </a:ext>
            </a:extLst>
          </p:cNvPr>
          <p:cNvSpPr txBox="1"/>
          <p:nvPr/>
        </p:nvSpPr>
        <p:spPr>
          <a:xfrm>
            <a:off x="129897" y="5408246"/>
            <a:ext cx="11728173" cy="1200329"/>
          </a:xfrm>
          <a:prstGeom prst="rect">
            <a:avLst/>
          </a:prstGeom>
          <a:noFill/>
        </p:spPr>
        <p:txBody>
          <a:bodyPr wrap="square">
            <a:spAutoFit/>
          </a:bodyPr>
          <a:lstStyle/>
          <a:p>
            <a:r>
              <a:rPr lang="es-MX" dirty="0">
                <a:latin typeface="Times New Roman" panose="02020603050405020304" pitchFamily="18" charset="0"/>
                <a:cs typeface="Times New Roman" panose="02020603050405020304" pitchFamily="18" charset="0"/>
              </a:rPr>
              <a:t>IMPORTANTE</a:t>
            </a:r>
          </a:p>
          <a:p>
            <a:r>
              <a:rPr lang="es-MX" dirty="0">
                <a:latin typeface="Times New Roman" panose="02020603050405020304" pitchFamily="18" charset="0"/>
                <a:cs typeface="Times New Roman" panose="02020603050405020304" pitchFamily="18" charset="0"/>
              </a:rPr>
              <a:t>Si intentas enviar cualquier tipo de contenido (como HTML) al navegador antes de llamar a </a:t>
            </a:r>
            <a:r>
              <a:rPr lang="es-MX" dirty="0" err="1">
                <a:latin typeface="Times New Roman" panose="02020603050405020304" pitchFamily="18" charset="0"/>
                <a:cs typeface="Times New Roman" panose="02020603050405020304" pitchFamily="18" charset="0"/>
              </a:rPr>
              <a:t>session_start</a:t>
            </a:r>
            <a:r>
              <a:rPr lang="es-MX" dirty="0">
                <a:latin typeface="Times New Roman" panose="02020603050405020304" pitchFamily="18" charset="0"/>
                <a:cs typeface="Times New Roman" panose="02020603050405020304" pitchFamily="18" charset="0"/>
              </a:rPr>
              <a:t>(), recibirás un error porque PHP no podrá modificar los encabezados HTTP necesarios para gestionar la sesión. Esto ocurre porque las sesiones usan cookies para mantener el identificador de sesión, y las cookies deben enviarse antes de cualquier otro contenido.</a:t>
            </a:r>
            <a:endParaRPr lang="es-A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06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CEF5B4-418C-9653-3DEE-0C02F80008F3}"/>
              </a:ext>
            </a:extLst>
          </p:cNvPr>
          <p:cNvSpPr>
            <a:spLocks noGrp="1"/>
          </p:cNvSpPr>
          <p:nvPr>
            <p:ph type="title"/>
          </p:nvPr>
        </p:nvSpPr>
        <p:spPr/>
        <p:txBody>
          <a:bodyPr/>
          <a:lstStyle/>
          <a:p>
            <a:pPr algn="ctr"/>
            <a:r>
              <a:rPr lang="es-AR" b="1" dirty="0"/>
              <a:t>¿Qué son las sesiones en </a:t>
            </a:r>
            <a:r>
              <a:rPr lang="es-AR" b="1" dirty="0" err="1"/>
              <a:t>php</a:t>
            </a:r>
            <a:r>
              <a:rPr lang="es-AR" b="1" dirty="0"/>
              <a:t>?</a:t>
            </a:r>
          </a:p>
        </p:txBody>
      </p:sp>
      <p:sp>
        <p:nvSpPr>
          <p:cNvPr id="3" name="Marcador de contenido 2">
            <a:extLst>
              <a:ext uri="{FF2B5EF4-FFF2-40B4-BE49-F238E27FC236}">
                <a16:creationId xmlns:a16="http://schemas.microsoft.com/office/drawing/2014/main" id="{7DB79549-252F-4181-DB8D-BCB17F38774E}"/>
              </a:ext>
            </a:extLst>
          </p:cNvPr>
          <p:cNvSpPr>
            <a:spLocks noGrp="1"/>
          </p:cNvSpPr>
          <p:nvPr>
            <p:ph idx="1"/>
          </p:nvPr>
        </p:nvSpPr>
        <p:spPr/>
        <p:txBody>
          <a:bodyPr/>
          <a:lstStyle/>
          <a:p>
            <a:pPr algn="just"/>
            <a:r>
              <a:rPr lang="es-MX" dirty="0"/>
              <a:t>las </a:t>
            </a:r>
            <a:r>
              <a:rPr lang="es-MX" b="1" dirty="0"/>
              <a:t>sesiones</a:t>
            </a:r>
            <a:r>
              <a:rPr lang="es-MX" dirty="0"/>
              <a:t> son una forma de almacenar información del usuario a través de múltiples páginas web. Esto es útil cuando necesitas mantener datos persistentes durante la navegación del usuario en un sitio web, como la información de inicio de sesión, preferencias de usuario, o el contenido de un carrito de compras.</a:t>
            </a:r>
            <a:endParaRPr lang="es-AR" dirty="0"/>
          </a:p>
        </p:txBody>
      </p:sp>
    </p:spTree>
    <p:extLst>
      <p:ext uri="{BB962C8B-B14F-4D97-AF65-F5344CB8AC3E}">
        <p14:creationId xmlns:p14="http://schemas.microsoft.com/office/powerpoint/2010/main" val="199479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398E2-C450-FB40-8488-1F5D729F842E}"/>
              </a:ext>
            </a:extLst>
          </p:cNvPr>
          <p:cNvSpPr>
            <a:spLocks noGrp="1"/>
          </p:cNvSpPr>
          <p:nvPr>
            <p:ph type="title"/>
          </p:nvPr>
        </p:nvSpPr>
        <p:spPr/>
        <p:txBody>
          <a:bodyPr/>
          <a:lstStyle/>
          <a:p>
            <a:pPr algn="ctr"/>
            <a:r>
              <a:rPr lang="es-MX" b="1" dirty="0"/>
              <a:t>¿Cómo funcionan las sesiones en PHP?</a:t>
            </a:r>
            <a:endParaRPr lang="es-AR" b="1" dirty="0"/>
          </a:p>
        </p:txBody>
      </p:sp>
      <p:sp>
        <p:nvSpPr>
          <p:cNvPr id="3" name="Marcador de contenido 2">
            <a:extLst>
              <a:ext uri="{FF2B5EF4-FFF2-40B4-BE49-F238E27FC236}">
                <a16:creationId xmlns:a16="http://schemas.microsoft.com/office/drawing/2014/main" id="{0851C0E9-0359-A412-134B-6AF68216B976}"/>
              </a:ext>
            </a:extLst>
          </p:cNvPr>
          <p:cNvSpPr>
            <a:spLocks noGrp="1"/>
          </p:cNvSpPr>
          <p:nvPr>
            <p:ph idx="1"/>
          </p:nvPr>
        </p:nvSpPr>
        <p:spPr/>
        <p:txBody>
          <a:bodyPr/>
          <a:lstStyle/>
          <a:p>
            <a:r>
              <a:rPr lang="es-AR" b="1" dirty="0">
                <a:hlinkClick r:id="rId2" action="ppaction://hlinksldjump"/>
              </a:rPr>
              <a:t>Inicio de la sesión</a:t>
            </a:r>
            <a:endParaRPr lang="es-AR" dirty="0"/>
          </a:p>
          <a:p>
            <a:r>
              <a:rPr lang="es-MX" b="1" dirty="0">
                <a:hlinkClick r:id="rId3" action="ppaction://hlinksldjump"/>
              </a:rPr>
              <a:t>Almacenamiento de datos en la sesión</a:t>
            </a:r>
            <a:endParaRPr lang="es-MX" dirty="0"/>
          </a:p>
          <a:p>
            <a:r>
              <a:rPr lang="es-MX" b="1" dirty="0">
                <a:hlinkClick r:id="rId4" action="ppaction://hlinksldjump"/>
              </a:rPr>
              <a:t>Recuperación de datos de la sesión</a:t>
            </a:r>
            <a:endParaRPr lang="es-MX" b="1" dirty="0"/>
          </a:p>
          <a:p>
            <a:r>
              <a:rPr lang="es-AR" b="1" dirty="0">
                <a:hlinkClick r:id="rId5" action="ppaction://hlinksldjump"/>
              </a:rPr>
              <a:t>Destruir una sesión</a:t>
            </a:r>
            <a:endParaRPr lang="es-AR" b="1" dirty="0"/>
          </a:p>
          <a:p>
            <a:endParaRPr lang="es-AR" b="1" dirty="0"/>
          </a:p>
          <a:p>
            <a:endParaRPr lang="es-AR" b="1" dirty="0"/>
          </a:p>
        </p:txBody>
      </p:sp>
    </p:spTree>
    <p:extLst>
      <p:ext uri="{BB962C8B-B14F-4D97-AF65-F5344CB8AC3E}">
        <p14:creationId xmlns:p14="http://schemas.microsoft.com/office/powerpoint/2010/main" val="125513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066D52C-FB99-9BA7-CB7E-7EBD779EF7D0}"/>
              </a:ext>
            </a:extLst>
          </p:cNvPr>
          <p:cNvSpPr>
            <a:spLocks noGrp="1"/>
          </p:cNvSpPr>
          <p:nvPr>
            <p:ph type="title"/>
          </p:nvPr>
        </p:nvSpPr>
        <p:spPr>
          <a:xfrm>
            <a:off x="761802" y="342306"/>
            <a:ext cx="4703816" cy="2121408"/>
          </a:xfrm>
        </p:spPr>
        <p:txBody>
          <a:bodyPr anchor="ctr">
            <a:normAutofit/>
          </a:bodyPr>
          <a:lstStyle/>
          <a:p>
            <a:r>
              <a:rPr lang="es-AR" sz="4000" b="1"/>
              <a:t>Inicio de la sesión</a:t>
            </a:r>
            <a:endParaRPr lang="es-AR" sz="4000"/>
          </a:p>
        </p:txBody>
      </p:sp>
      <p:sp>
        <p:nvSpPr>
          <p:cNvPr id="3" name="Marcador de contenido 2">
            <a:extLst>
              <a:ext uri="{FF2B5EF4-FFF2-40B4-BE49-F238E27FC236}">
                <a16:creationId xmlns:a16="http://schemas.microsoft.com/office/drawing/2014/main" id="{EBDAEB24-A440-3DB3-ABFC-7ACB8E872684}"/>
              </a:ext>
            </a:extLst>
          </p:cNvPr>
          <p:cNvSpPr>
            <a:spLocks noGrp="1"/>
          </p:cNvSpPr>
          <p:nvPr>
            <p:ph idx="1"/>
          </p:nvPr>
        </p:nvSpPr>
        <p:spPr>
          <a:xfrm>
            <a:off x="5175115" y="342307"/>
            <a:ext cx="6556441" cy="2709335"/>
          </a:xfrm>
        </p:spPr>
        <p:txBody>
          <a:bodyPr anchor="ctr">
            <a:normAutofit/>
          </a:bodyPr>
          <a:lstStyle/>
          <a:p>
            <a:pPr algn="just"/>
            <a:r>
              <a:rPr lang="es-MX" sz="1600" dirty="0"/>
              <a:t>Las sesiones en PHP se inician con la función </a:t>
            </a:r>
            <a:r>
              <a:rPr lang="es-MX" sz="1600" b="1" dirty="0" err="1"/>
              <a:t>session_start</a:t>
            </a:r>
            <a:r>
              <a:rPr lang="es-MX" sz="1600" b="1" dirty="0"/>
              <a:t>()</a:t>
            </a:r>
            <a:r>
              <a:rPr lang="es-MX" sz="1600" dirty="0"/>
              <a:t>. Esto debe hacerse al comienzo del script, antes de que se envíe cualquier salida al navegador.</a:t>
            </a:r>
          </a:p>
          <a:p>
            <a:pPr algn="just"/>
            <a:r>
              <a:rPr lang="es-MX" sz="1600" dirty="0"/>
              <a:t>PHP genera un identificador único de sesión (un token) que se almacena en una cookie en el navegador del usuario. Este identificador permite que el servidor reconozca las solicitudes del mismo usuario en diferentes páginas.</a:t>
            </a:r>
            <a:endParaRPr lang="es-AR" sz="1600" dirty="0"/>
          </a:p>
        </p:txBody>
      </p:sp>
      <p:pic>
        <p:nvPicPr>
          <p:cNvPr id="6" name="Imagen 5">
            <a:extLst>
              <a:ext uri="{FF2B5EF4-FFF2-40B4-BE49-F238E27FC236}">
                <a16:creationId xmlns:a16="http://schemas.microsoft.com/office/drawing/2014/main" id="{C093DF1F-C4B6-4A92-79F4-14336B46C3EE}"/>
              </a:ext>
            </a:extLst>
          </p:cNvPr>
          <p:cNvPicPr>
            <a:picLocks noChangeAspect="1"/>
          </p:cNvPicPr>
          <p:nvPr/>
        </p:nvPicPr>
        <p:blipFill>
          <a:blip r:embed="rId2"/>
          <a:stretch>
            <a:fillRect/>
          </a:stretch>
        </p:blipFill>
        <p:spPr>
          <a:xfrm>
            <a:off x="761802" y="3373878"/>
            <a:ext cx="10668003" cy="2709335"/>
          </a:xfrm>
          <a:prstGeom prst="rect">
            <a:avLst/>
          </a:prstGeom>
          <a:effectLst/>
        </p:spPr>
      </p:pic>
      <p:sp>
        <p:nvSpPr>
          <p:cNvPr id="7" name="Botón de acción: ir a inicio 6">
            <a:hlinkClick r:id="rId3" action="ppaction://hlinksldjump" highlightClick="1"/>
            <a:extLst>
              <a:ext uri="{FF2B5EF4-FFF2-40B4-BE49-F238E27FC236}">
                <a16:creationId xmlns:a16="http://schemas.microsoft.com/office/drawing/2014/main" id="{DDB14EB7-BBA3-1A47-716F-9FD7B6FF11B9}"/>
              </a:ext>
            </a:extLst>
          </p:cNvPr>
          <p:cNvSpPr/>
          <p:nvPr/>
        </p:nvSpPr>
        <p:spPr>
          <a:xfrm>
            <a:off x="11566188" y="6284068"/>
            <a:ext cx="496110" cy="464279"/>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89488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962511E-47EF-215D-AA64-F3FE04677F31}"/>
              </a:ext>
            </a:extLst>
          </p:cNvPr>
          <p:cNvSpPr>
            <a:spLocks noGrp="1"/>
          </p:cNvSpPr>
          <p:nvPr>
            <p:ph type="title"/>
          </p:nvPr>
        </p:nvSpPr>
        <p:spPr>
          <a:xfrm>
            <a:off x="761802" y="342306"/>
            <a:ext cx="4703816" cy="2121408"/>
          </a:xfrm>
        </p:spPr>
        <p:txBody>
          <a:bodyPr anchor="ctr">
            <a:normAutofit/>
          </a:bodyPr>
          <a:lstStyle/>
          <a:p>
            <a:r>
              <a:rPr lang="es-MX" sz="4000" b="1"/>
              <a:t>Almacenamiento de datos en la sesión</a:t>
            </a:r>
            <a:endParaRPr lang="es-AR" sz="4000"/>
          </a:p>
        </p:txBody>
      </p:sp>
      <p:sp>
        <p:nvSpPr>
          <p:cNvPr id="3" name="Marcador de contenido 2">
            <a:extLst>
              <a:ext uri="{FF2B5EF4-FFF2-40B4-BE49-F238E27FC236}">
                <a16:creationId xmlns:a16="http://schemas.microsoft.com/office/drawing/2014/main" id="{14E33459-F723-F37F-4257-90AF3F030EC9}"/>
              </a:ext>
            </a:extLst>
          </p:cNvPr>
          <p:cNvSpPr>
            <a:spLocks noGrp="1"/>
          </p:cNvSpPr>
          <p:nvPr>
            <p:ph idx="1"/>
          </p:nvPr>
        </p:nvSpPr>
        <p:spPr>
          <a:xfrm>
            <a:off x="6096000" y="342307"/>
            <a:ext cx="5250873" cy="2121407"/>
          </a:xfrm>
        </p:spPr>
        <p:txBody>
          <a:bodyPr anchor="ctr">
            <a:normAutofit/>
          </a:bodyPr>
          <a:lstStyle/>
          <a:p>
            <a:r>
              <a:rPr lang="es-MX" sz="2000"/>
              <a:t>Los datos de la sesión se almacenan en una superglobal llamada $_SESSION, que es un array asociativo. Puedes almacenar cualquier tipo de información en este array y estará disponible durante toda la sesión del usuario.</a:t>
            </a:r>
            <a:endParaRPr lang="es-AR" sz="2000"/>
          </a:p>
        </p:txBody>
      </p:sp>
      <p:pic>
        <p:nvPicPr>
          <p:cNvPr id="6" name="Imagen 5">
            <a:extLst>
              <a:ext uri="{FF2B5EF4-FFF2-40B4-BE49-F238E27FC236}">
                <a16:creationId xmlns:a16="http://schemas.microsoft.com/office/drawing/2014/main" id="{A5AB6420-E712-B2E2-F902-993764AAC930}"/>
              </a:ext>
            </a:extLst>
          </p:cNvPr>
          <p:cNvPicPr>
            <a:picLocks noChangeAspect="1"/>
          </p:cNvPicPr>
          <p:nvPr/>
        </p:nvPicPr>
        <p:blipFill>
          <a:blip r:embed="rId2"/>
          <a:stretch>
            <a:fillRect/>
          </a:stretch>
        </p:blipFill>
        <p:spPr>
          <a:xfrm>
            <a:off x="761802" y="3630638"/>
            <a:ext cx="10668003" cy="2195814"/>
          </a:xfrm>
          <a:prstGeom prst="rect">
            <a:avLst/>
          </a:prstGeom>
          <a:effectLst/>
        </p:spPr>
      </p:pic>
      <p:sp>
        <p:nvSpPr>
          <p:cNvPr id="7" name="Botón de acción: ir a inicio 6">
            <a:hlinkClick r:id="rId3" action="ppaction://hlinksldjump" highlightClick="1"/>
            <a:extLst>
              <a:ext uri="{FF2B5EF4-FFF2-40B4-BE49-F238E27FC236}">
                <a16:creationId xmlns:a16="http://schemas.microsoft.com/office/drawing/2014/main" id="{74272DAF-9A71-31A2-185B-D9A19A54AEF4}"/>
              </a:ext>
            </a:extLst>
          </p:cNvPr>
          <p:cNvSpPr/>
          <p:nvPr/>
        </p:nvSpPr>
        <p:spPr>
          <a:xfrm>
            <a:off x="11566188" y="6284068"/>
            <a:ext cx="496110" cy="464279"/>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3147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0FC5A7B-B001-C48B-A2AF-E673C3D1D7EA}"/>
              </a:ext>
            </a:extLst>
          </p:cNvPr>
          <p:cNvSpPr>
            <a:spLocks noGrp="1"/>
          </p:cNvSpPr>
          <p:nvPr>
            <p:ph type="title"/>
          </p:nvPr>
        </p:nvSpPr>
        <p:spPr>
          <a:xfrm>
            <a:off x="761802" y="342306"/>
            <a:ext cx="4703816" cy="2121408"/>
          </a:xfrm>
        </p:spPr>
        <p:txBody>
          <a:bodyPr anchor="ctr">
            <a:normAutofit/>
          </a:bodyPr>
          <a:lstStyle/>
          <a:p>
            <a:r>
              <a:rPr lang="es-MX" sz="4000" b="1"/>
              <a:t>Recuperación de datos de la sesión</a:t>
            </a:r>
            <a:br>
              <a:rPr lang="es-MX" sz="4000" b="1"/>
            </a:br>
            <a:endParaRPr lang="es-AR" sz="4000"/>
          </a:p>
        </p:txBody>
      </p:sp>
      <p:sp>
        <p:nvSpPr>
          <p:cNvPr id="3" name="Marcador de contenido 2">
            <a:extLst>
              <a:ext uri="{FF2B5EF4-FFF2-40B4-BE49-F238E27FC236}">
                <a16:creationId xmlns:a16="http://schemas.microsoft.com/office/drawing/2014/main" id="{A66B2632-D45C-8862-48AD-445BEC018225}"/>
              </a:ext>
            </a:extLst>
          </p:cNvPr>
          <p:cNvSpPr>
            <a:spLocks noGrp="1"/>
          </p:cNvSpPr>
          <p:nvPr>
            <p:ph idx="1"/>
          </p:nvPr>
        </p:nvSpPr>
        <p:spPr>
          <a:xfrm>
            <a:off x="5068112" y="342307"/>
            <a:ext cx="6278762" cy="2121407"/>
          </a:xfrm>
        </p:spPr>
        <p:txBody>
          <a:bodyPr anchor="ctr">
            <a:normAutofit/>
          </a:bodyPr>
          <a:lstStyle/>
          <a:p>
            <a:r>
              <a:rPr lang="es-MX" sz="2000" dirty="0"/>
              <a:t>En cualquier página en la que se haya iniciado la sesión con </a:t>
            </a:r>
            <a:r>
              <a:rPr lang="es-MX" sz="2000" dirty="0" err="1"/>
              <a:t>session_start</a:t>
            </a:r>
            <a:r>
              <a:rPr lang="es-MX" sz="2000" dirty="0"/>
              <a:t>(), puedes acceder a los datos almacenados en $_SESSION.</a:t>
            </a:r>
            <a:endParaRPr lang="es-AR" sz="2000" dirty="0"/>
          </a:p>
        </p:txBody>
      </p:sp>
      <p:pic>
        <p:nvPicPr>
          <p:cNvPr id="6" name="Imagen 5">
            <a:extLst>
              <a:ext uri="{FF2B5EF4-FFF2-40B4-BE49-F238E27FC236}">
                <a16:creationId xmlns:a16="http://schemas.microsoft.com/office/drawing/2014/main" id="{93EF31DE-D85E-AEB1-9B0D-4D5477A03A65}"/>
              </a:ext>
            </a:extLst>
          </p:cNvPr>
          <p:cNvPicPr>
            <a:picLocks noChangeAspect="1"/>
          </p:cNvPicPr>
          <p:nvPr/>
        </p:nvPicPr>
        <p:blipFill>
          <a:blip r:embed="rId2"/>
          <a:stretch>
            <a:fillRect/>
          </a:stretch>
        </p:blipFill>
        <p:spPr>
          <a:xfrm>
            <a:off x="761802" y="3811764"/>
            <a:ext cx="10668003" cy="1833562"/>
          </a:xfrm>
          <a:prstGeom prst="rect">
            <a:avLst/>
          </a:prstGeom>
          <a:effectLst/>
        </p:spPr>
      </p:pic>
      <p:sp>
        <p:nvSpPr>
          <p:cNvPr id="7" name="Botón de acción: ir a inicio 6">
            <a:hlinkClick r:id="rId3" action="ppaction://hlinksldjump" highlightClick="1"/>
            <a:extLst>
              <a:ext uri="{FF2B5EF4-FFF2-40B4-BE49-F238E27FC236}">
                <a16:creationId xmlns:a16="http://schemas.microsoft.com/office/drawing/2014/main" id="{6CE2DB94-C7BB-AB0A-673E-7E5454B8804A}"/>
              </a:ext>
            </a:extLst>
          </p:cNvPr>
          <p:cNvSpPr/>
          <p:nvPr/>
        </p:nvSpPr>
        <p:spPr>
          <a:xfrm>
            <a:off x="11566188" y="6284068"/>
            <a:ext cx="496110" cy="464279"/>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3054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DA0F50A-A11B-30A8-BD7B-0FEA6691F87A}"/>
              </a:ext>
            </a:extLst>
          </p:cNvPr>
          <p:cNvSpPr>
            <a:spLocks noGrp="1"/>
          </p:cNvSpPr>
          <p:nvPr>
            <p:ph type="title"/>
          </p:nvPr>
        </p:nvSpPr>
        <p:spPr>
          <a:xfrm>
            <a:off x="761802" y="342306"/>
            <a:ext cx="4703816" cy="2121408"/>
          </a:xfrm>
        </p:spPr>
        <p:txBody>
          <a:bodyPr anchor="ctr">
            <a:normAutofit/>
          </a:bodyPr>
          <a:lstStyle/>
          <a:p>
            <a:r>
              <a:rPr lang="es-AR" sz="4000" b="1"/>
              <a:t>Destruir una sesión</a:t>
            </a:r>
            <a:endParaRPr lang="es-AR" sz="4000"/>
          </a:p>
        </p:txBody>
      </p:sp>
      <p:sp>
        <p:nvSpPr>
          <p:cNvPr id="3" name="Marcador de contenido 2">
            <a:extLst>
              <a:ext uri="{FF2B5EF4-FFF2-40B4-BE49-F238E27FC236}">
                <a16:creationId xmlns:a16="http://schemas.microsoft.com/office/drawing/2014/main" id="{9A8325DB-D2DD-F196-78C3-8B69B9061C73}"/>
              </a:ext>
            </a:extLst>
          </p:cNvPr>
          <p:cNvSpPr>
            <a:spLocks noGrp="1"/>
          </p:cNvSpPr>
          <p:nvPr>
            <p:ph idx="1"/>
          </p:nvPr>
        </p:nvSpPr>
        <p:spPr>
          <a:xfrm>
            <a:off x="6096000" y="342307"/>
            <a:ext cx="5250873" cy="2121407"/>
          </a:xfrm>
        </p:spPr>
        <p:txBody>
          <a:bodyPr anchor="ctr">
            <a:normAutofit/>
          </a:bodyPr>
          <a:lstStyle/>
          <a:p>
            <a:r>
              <a:rPr lang="es-MX" sz="2000"/>
              <a:t>Cuando ya no necesitas la información de la sesión, puedes destruirla con session_destroy(). Esto borra todos los datos almacenados en $_SESSION y finaliza la sesión. Sin embargo, para eliminar los datos de inmediato, debes usar session_unset() antes de session_destroy().</a:t>
            </a:r>
            <a:endParaRPr lang="es-AR" sz="2000"/>
          </a:p>
        </p:txBody>
      </p:sp>
      <p:pic>
        <p:nvPicPr>
          <p:cNvPr id="5" name="Imagen 4">
            <a:extLst>
              <a:ext uri="{FF2B5EF4-FFF2-40B4-BE49-F238E27FC236}">
                <a16:creationId xmlns:a16="http://schemas.microsoft.com/office/drawing/2014/main" id="{B0CF3061-F231-588C-EF05-6D12A8191737}"/>
              </a:ext>
            </a:extLst>
          </p:cNvPr>
          <p:cNvPicPr>
            <a:picLocks noChangeAspect="1"/>
          </p:cNvPicPr>
          <p:nvPr/>
        </p:nvPicPr>
        <p:blipFill>
          <a:blip r:embed="rId2"/>
          <a:stretch>
            <a:fillRect/>
          </a:stretch>
        </p:blipFill>
        <p:spPr>
          <a:xfrm>
            <a:off x="761802" y="3795096"/>
            <a:ext cx="10668003" cy="1866899"/>
          </a:xfrm>
          <a:prstGeom prst="rect">
            <a:avLst/>
          </a:prstGeom>
          <a:effectLst/>
        </p:spPr>
      </p:pic>
      <p:sp>
        <p:nvSpPr>
          <p:cNvPr id="6" name="Botón de acción: ir a inicio 5">
            <a:hlinkClick r:id="rId3" action="ppaction://hlinksldjump" highlightClick="1"/>
            <a:extLst>
              <a:ext uri="{FF2B5EF4-FFF2-40B4-BE49-F238E27FC236}">
                <a16:creationId xmlns:a16="http://schemas.microsoft.com/office/drawing/2014/main" id="{EF35E983-F294-FCBB-A0C3-A7E59F84F292}"/>
              </a:ext>
            </a:extLst>
          </p:cNvPr>
          <p:cNvSpPr/>
          <p:nvPr/>
        </p:nvSpPr>
        <p:spPr>
          <a:xfrm>
            <a:off x="11566188" y="6284068"/>
            <a:ext cx="496110" cy="464279"/>
          </a:xfrm>
          <a:prstGeom prst="actionButtonHom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58857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0C4CA-2197-A478-35BA-6CF9337CE9F2}"/>
              </a:ext>
            </a:extLst>
          </p:cNvPr>
          <p:cNvSpPr>
            <a:spLocks noGrp="1"/>
          </p:cNvSpPr>
          <p:nvPr>
            <p:ph type="title"/>
          </p:nvPr>
        </p:nvSpPr>
        <p:spPr/>
        <p:txBody>
          <a:bodyPr/>
          <a:lstStyle/>
          <a:p>
            <a:pPr algn="ctr"/>
            <a:r>
              <a:rPr lang="es-MX" b="1" dirty="0"/>
              <a:t>¿Por qué usar sesiones en PHP?</a:t>
            </a:r>
            <a:br>
              <a:rPr lang="es-MX" b="1" dirty="0"/>
            </a:br>
            <a:endParaRPr lang="es-AR" dirty="0"/>
          </a:p>
        </p:txBody>
      </p:sp>
      <p:sp>
        <p:nvSpPr>
          <p:cNvPr id="3" name="Marcador de contenido 2">
            <a:extLst>
              <a:ext uri="{FF2B5EF4-FFF2-40B4-BE49-F238E27FC236}">
                <a16:creationId xmlns:a16="http://schemas.microsoft.com/office/drawing/2014/main" id="{A95A7944-4379-5162-7E57-A432ABAA82C5}"/>
              </a:ext>
            </a:extLst>
          </p:cNvPr>
          <p:cNvSpPr>
            <a:spLocks noGrp="1"/>
          </p:cNvSpPr>
          <p:nvPr>
            <p:ph idx="1"/>
          </p:nvPr>
        </p:nvSpPr>
        <p:spPr/>
        <p:txBody>
          <a:bodyPr/>
          <a:lstStyle/>
          <a:p>
            <a:pPr algn="just"/>
            <a:r>
              <a:rPr lang="es-MX" dirty="0"/>
              <a:t>Las sesiones son fundamentales cuando se desarrollan aplicaciones web que requieren que </a:t>
            </a:r>
            <a:r>
              <a:rPr lang="es-MX" b="1" dirty="0"/>
              <a:t>ciertos datos se mantengan entre diferentes páginas</a:t>
            </a:r>
            <a:r>
              <a:rPr lang="es-MX" dirty="0"/>
              <a:t>. A diferencia de </a:t>
            </a:r>
            <a:r>
              <a:rPr lang="es-MX" b="1" dirty="0"/>
              <a:t>las cookies</a:t>
            </a:r>
            <a:r>
              <a:rPr lang="es-MX" dirty="0"/>
              <a:t>, que se almacenan en el navegador del usuario y </a:t>
            </a:r>
            <a:r>
              <a:rPr lang="es-MX" b="1" dirty="0"/>
              <a:t>tienen limitaciones en cuanto a seguridad y tamaño</a:t>
            </a:r>
            <a:r>
              <a:rPr lang="es-MX" dirty="0"/>
              <a:t>, las sesiones almacenan datos en el servidor, lo que las hace más seguras y capaces de manejar más información.</a:t>
            </a:r>
          </a:p>
          <a:p>
            <a:endParaRPr lang="es-AR" dirty="0"/>
          </a:p>
        </p:txBody>
      </p:sp>
    </p:spTree>
    <p:extLst>
      <p:ext uri="{BB962C8B-B14F-4D97-AF65-F5344CB8AC3E}">
        <p14:creationId xmlns:p14="http://schemas.microsoft.com/office/powerpoint/2010/main" val="373507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B6B79-241F-D14E-6A39-6155CBDC7BD1}"/>
              </a:ext>
            </a:extLst>
          </p:cNvPr>
          <p:cNvSpPr>
            <a:spLocks noGrp="1"/>
          </p:cNvSpPr>
          <p:nvPr>
            <p:ph type="title"/>
          </p:nvPr>
        </p:nvSpPr>
        <p:spPr/>
        <p:txBody>
          <a:bodyPr/>
          <a:lstStyle/>
          <a:p>
            <a:pPr algn="ctr"/>
            <a:r>
              <a:rPr lang="es-MX" b="1" dirty="0"/>
              <a:t>Casos de uso comunes</a:t>
            </a:r>
            <a:endParaRPr lang="es-AR" dirty="0"/>
          </a:p>
        </p:txBody>
      </p:sp>
      <p:sp>
        <p:nvSpPr>
          <p:cNvPr id="3" name="Marcador de contenido 2">
            <a:extLst>
              <a:ext uri="{FF2B5EF4-FFF2-40B4-BE49-F238E27FC236}">
                <a16:creationId xmlns:a16="http://schemas.microsoft.com/office/drawing/2014/main" id="{D470BE9E-07E3-63D3-506C-84D794CEF4E1}"/>
              </a:ext>
            </a:extLst>
          </p:cNvPr>
          <p:cNvSpPr>
            <a:spLocks noGrp="1"/>
          </p:cNvSpPr>
          <p:nvPr>
            <p:ph idx="1"/>
          </p:nvPr>
        </p:nvSpPr>
        <p:spPr/>
        <p:txBody>
          <a:bodyPr/>
          <a:lstStyle/>
          <a:p>
            <a:pPr lvl="1"/>
            <a:r>
              <a:rPr lang="es-MX" b="1" dirty="0"/>
              <a:t>Autenticación de usuarios:</a:t>
            </a:r>
            <a:r>
              <a:rPr lang="es-MX" dirty="0"/>
              <a:t> Almacenar información de inicio de sesión para saber si un usuario está autenticado o no.</a:t>
            </a:r>
          </a:p>
          <a:p>
            <a:pPr lvl="1"/>
            <a:r>
              <a:rPr lang="es-MX" b="1" dirty="0"/>
              <a:t>Carritos de compra:</a:t>
            </a:r>
            <a:r>
              <a:rPr lang="es-MX" dirty="0"/>
              <a:t> Mantener el estado del carrito de compras mientras el usuario navega por la tienda en línea.</a:t>
            </a:r>
          </a:p>
          <a:p>
            <a:pPr lvl="1"/>
            <a:r>
              <a:rPr lang="es-MX" b="1" dirty="0"/>
              <a:t>Preferencias de usuario:</a:t>
            </a:r>
            <a:r>
              <a:rPr lang="es-MX" dirty="0"/>
              <a:t> Guardar configuraciones o preferencias que el usuario haya seleccionado en la web.</a:t>
            </a:r>
          </a:p>
          <a:p>
            <a:r>
              <a:rPr lang="es-MX" dirty="0"/>
              <a:t>Las sesiones son una herramienta poderosa en PHP para manejar datos temporales del usuario de manera eficiente y segura.</a:t>
            </a:r>
          </a:p>
          <a:p>
            <a:endParaRPr lang="es-AR" dirty="0"/>
          </a:p>
        </p:txBody>
      </p:sp>
    </p:spTree>
    <p:extLst>
      <p:ext uri="{BB962C8B-B14F-4D97-AF65-F5344CB8AC3E}">
        <p14:creationId xmlns:p14="http://schemas.microsoft.com/office/powerpoint/2010/main" val="42182788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577</Words>
  <Application>Microsoft Office PowerPoint</Application>
  <PresentationFormat>Panorámica</PresentationFormat>
  <Paragraphs>30</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Aptos</vt:lpstr>
      <vt:lpstr>Aptos Display</vt:lpstr>
      <vt:lpstr>Arial</vt:lpstr>
      <vt:lpstr>Times New Roman</vt:lpstr>
      <vt:lpstr>Tema de Office</vt:lpstr>
      <vt:lpstr>Sesiones en PHP</vt:lpstr>
      <vt:lpstr>¿Qué son las sesiones en php?</vt:lpstr>
      <vt:lpstr>¿Cómo funcionan las sesiones en PHP?</vt:lpstr>
      <vt:lpstr>Inicio de la sesión</vt:lpstr>
      <vt:lpstr>Almacenamiento de datos en la sesión</vt:lpstr>
      <vt:lpstr>Recuperación de datos de la sesión </vt:lpstr>
      <vt:lpstr>Destruir una sesión</vt:lpstr>
      <vt:lpstr>¿Por qué usar sesiones en PHP? </vt:lpstr>
      <vt:lpstr>Casos de uso comunes</vt:lpstr>
      <vt:lpstr>Ejemplo práctico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Gastón Cáceres</dc:creator>
  <cp:lastModifiedBy>Gastón Cáceres</cp:lastModifiedBy>
  <cp:revision>4</cp:revision>
  <dcterms:created xsi:type="dcterms:W3CDTF">2024-08-14T11:17:56Z</dcterms:created>
  <dcterms:modified xsi:type="dcterms:W3CDTF">2024-08-14T18:29:53Z</dcterms:modified>
</cp:coreProperties>
</file>