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33" d="100"/>
          <a:sy n="33" d="100"/>
        </p:scale>
        <p:origin x="-1530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331CB-8F8C-42C8-9F41-243DAAF3489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48396-FBAC-417A-BE18-5642166D06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48396-FBAC-417A-BE18-5642166D063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02DB-C641-44EF-90CE-88DA666CC638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D8F5-0391-4293-AC17-0781937A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E99-5185-41EE-8F0F-AA2BD2D8653D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D8F5-0391-4293-AC17-0781937A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F87F-B6C8-4897-A8C0-83A32D13B6E1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D8F5-0391-4293-AC17-0781937A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F9B9-59F3-41DE-B25F-3DCF3DF36076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D8F5-0391-4293-AC17-0781937A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4438-AC51-4366-BF3E-B86BE460A60E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D8F5-0391-4293-AC17-0781937A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540C-50AC-4FAC-A9E9-E17A8AC2919D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D8F5-0391-4293-AC17-0781937A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E0C4-FFE8-4941-8109-82C5A43FD5DC}" type="datetime1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D8F5-0391-4293-AC17-0781937A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4570-41FA-46AD-8A75-A0BDFD2FA159}" type="datetime1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D8F5-0391-4293-AC17-0781937A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DD61-A1DB-4862-8AC9-E6D851F9E956}" type="datetime1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D8F5-0391-4293-AC17-0781937A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E28C-BBD6-4D47-B231-21DE1384A3BA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D8F5-0391-4293-AC17-0781937A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0528-2F93-4859-A1AB-C231E85A5246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D8F5-0391-4293-AC17-0781937A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857F3-8726-48EA-9533-1499228BF2D6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1D8F5-0391-4293-AC17-0781937A2DC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800"/>
            <a:ext cx="9144000" cy="1752600"/>
          </a:xfrm>
        </p:spPr>
        <p:txBody>
          <a:bodyPr/>
          <a:lstStyle/>
          <a:p>
            <a:r>
              <a:rPr lang="en-US" b="1" dirty="0" err="1" smtClean="0"/>
              <a:t>Toko</a:t>
            </a:r>
            <a:r>
              <a:rPr lang="en-US" b="1" dirty="0" smtClean="0"/>
              <a:t> </a:t>
            </a:r>
            <a:r>
              <a:rPr lang="en-US" b="1" dirty="0" err="1" smtClean="0"/>
              <a:t>pak</a:t>
            </a:r>
            <a:r>
              <a:rPr lang="en-US" b="1" dirty="0" smtClean="0"/>
              <a:t> </a:t>
            </a:r>
            <a:r>
              <a:rPr lang="en-US" b="1" dirty="0" err="1" smtClean="0"/>
              <a:t>rahmat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3962400"/>
            <a:ext cx="6400800" cy="2590800"/>
          </a:xfrm>
        </p:spPr>
        <p:txBody>
          <a:bodyPr/>
          <a:lstStyle/>
          <a:p>
            <a:r>
              <a:rPr lang="en-US" dirty="0" smtClean="0"/>
              <a:t>-Lucas</a:t>
            </a:r>
          </a:p>
          <a:p>
            <a:r>
              <a:rPr lang="en-US" dirty="0" smtClean="0"/>
              <a:t>-Alfa</a:t>
            </a:r>
          </a:p>
          <a:p>
            <a:r>
              <a:rPr lang="en-US" dirty="0" smtClean="0"/>
              <a:t>-Noel</a:t>
            </a:r>
          </a:p>
          <a:p>
            <a:r>
              <a:rPr lang="en-US" dirty="0" smtClean="0"/>
              <a:t>-</a:t>
            </a:r>
            <a:r>
              <a:rPr lang="en-US" dirty="0" err="1"/>
              <a:t>W</a:t>
            </a:r>
            <a:r>
              <a:rPr lang="en-US" dirty="0" err="1" smtClean="0"/>
              <a:t>isnu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5334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!.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ERD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</a:t>
            </a:r>
            <a:r>
              <a:rPr lang="en-US" dirty="0" smtClean="0"/>
              <a:t> u 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5146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Admin</a:t>
            </a:r>
            <a:endParaRPr lang="en-US" sz="3200" dirty="0"/>
          </a:p>
        </p:txBody>
      </p:sp>
      <p:cxnSp>
        <p:nvCxnSpPr>
          <p:cNvPr id="7" name="Straight Connector 6"/>
          <p:cNvCxnSpPr/>
          <p:nvPr/>
        </p:nvCxnSpPr>
        <p:spPr>
          <a:xfrm rot="16200000" flipH="1">
            <a:off x="617220" y="2049780"/>
            <a:ext cx="838200" cy="243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81000" y="1219200"/>
            <a:ext cx="1143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id</a:t>
            </a:r>
            <a:endParaRPr lang="en-US" sz="3200" dirty="0"/>
          </a:p>
        </p:txBody>
      </p:sp>
      <p:sp>
        <p:nvSpPr>
          <p:cNvPr id="17" name="Oval 16"/>
          <p:cNvSpPr/>
          <p:nvPr/>
        </p:nvSpPr>
        <p:spPr>
          <a:xfrm>
            <a:off x="1905000" y="1295400"/>
            <a:ext cx="1143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level</a:t>
            </a:r>
            <a:endParaRPr lang="en-US" sz="2600" dirty="0"/>
          </a:p>
        </p:txBody>
      </p:sp>
      <p:cxnSp>
        <p:nvCxnSpPr>
          <p:cNvPr id="19" name="Straight Connector 18"/>
          <p:cNvCxnSpPr/>
          <p:nvPr/>
        </p:nvCxnSpPr>
        <p:spPr>
          <a:xfrm rot="10800000" flipV="1">
            <a:off x="1310640" y="2590800"/>
            <a:ext cx="59436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7" idx="3"/>
          </p:cNvCxnSpPr>
          <p:nvPr/>
        </p:nvCxnSpPr>
        <p:spPr>
          <a:xfrm rot="5400000">
            <a:off x="1260299" y="1931109"/>
            <a:ext cx="862433" cy="761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0800000" flipV="1">
            <a:off x="2057400" y="2133600"/>
            <a:ext cx="15240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200400" y="1676400"/>
            <a:ext cx="1143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Username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4367909" y="1787366"/>
            <a:ext cx="81458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600" dirty="0">
                <a:solidFill>
                  <a:prstClr val="white"/>
                </a:solidFill>
              </a:rPr>
              <a:t>level</a:t>
            </a:r>
            <a:endParaRPr lang="en-US" sz="2600" dirty="0">
              <a:solidFill>
                <a:prstClr val="white"/>
              </a:solidFill>
            </a:endParaRPr>
          </a:p>
        </p:txBody>
      </p:sp>
      <p:cxnSp>
        <p:nvCxnSpPr>
          <p:cNvPr id="33" name="Straight Connector 32"/>
          <p:cNvCxnSpPr>
            <a:stCxn id="35" idx="4"/>
          </p:cNvCxnSpPr>
          <p:nvPr/>
        </p:nvCxnSpPr>
        <p:spPr>
          <a:xfrm rot="10800000">
            <a:off x="2209801" y="2743200"/>
            <a:ext cx="1487631" cy="189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 rot="5639791">
            <a:off x="3453216" y="2627093"/>
            <a:ext cx="1143000" cy="656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Password</a:t>
            </a:r>
          </a:p>
        </p:txBody>
      </p:sp>
      <p:sp>
        <p:nvSpPr>
          <p:cNvPr id="39" name="Diamond 38"/>
          <p:cNvSpPr/>
          <p:nvPr/>
        </p:nvSpPr>
        <p:spPr>
          <a:xfrm>
            <a:off x="3352800" y="3505200"/>
            <a:ext cx="2209800" cy="1143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membeli</a:t>
            </a:r>
            <a:endParaRPr lang="en-US" dirty="0"/>
          </a:p>
        </p:txBody>
      </p:sp>
      <p:cxnSp>
        <p:nvCxnSpPr>
          <p:cNvPr id="41" name="Straight Connector 40"/>
          <p:cNvCxnSpPr>
            <a:stCxn id="39" idx="1"/>
          </p:cNvCxnSpPr>
          <p:nvPr/>
        </p:nvCxnSpPr>
        <p:spPr>
          <a:xfrm rot="10800000" flipV="1">
            <a:off x="1524000" y="4076700"/>
            <a:ext cx="18288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2"/>
          </p:cNvCxnSpPr>
          <p:nvPr/>
        </p:nvCxnSpPr>
        <p:spPr>
          <a:xfrm rot="5400000">
            <a:off x="1485900" y="3086100"/>
            <a:ext cx="1588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2"/>
          </p:cNvCxnSpPr>
          <p:nvPr/>
        </p:nvCxnSpPr>
        <p:spPr>
          <a:xfrm rot="5400000">
            <a:off x="1028700" y="3619500"/>
            <a:ext cx="99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1981200" y="4572000"/>
            <a:ext cx="1752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TGL </a:t>
            </a:r>
            <a:r>
              <a:rPr lang="en-US" sz="1400" dirty="0" err="1" smtClean="0"/>
              <a:t>pembelian</a:t>
            </a:r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3968575" y="4459000"/>
            <a:ext cx="4956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white"/>
                </a:solidFill>
              </a:rPr>
              <a:t>id</a:t>
            </a: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5105400" y="4648200"/>
            <a:ext cx="1447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Id </a:t>
            </a:r>
            <a:r>
              <a:rPr lang="en-US" dirty="0" err="1" smtClean="0"/>
              <a:t>produk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3810000" y="5029200"/>
            <a:ext cx="1295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jumlah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1905000" y="5562600"/>
            <a:ext cx="1981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 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5105400" y="5562600"/>
            <a:ext cx="1981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Jmlh</a:t>
            </a:r>
            <a:r>
              <a:rPr lang="en-US" dirty="0" smtClean="0"/>
              <a:t> </a:t>
            </a:r>
            <a:r>
              <a:rPr lang="en-US" dirty="0" err="1" smtClean="0"/>
              <a:t>bayar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 rot="10800000" flipV="1">
            <a:off x="3200400" y="4267200"/>
            <a:ext cx="609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1" idx="3"/>
            <a:endCxn id="53" idx="0"/>
          </p:cNvCxnSpPr>
          <p:nvPr/>
        </p:nvCxnSpPr>
        <p:spPr>
          <a:xfrm flipH="1">
            <a:off x="4457700" y="4751388"/>
            <a:ext cx="6524" cy="277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029200" y="4419600"/>
            <a:ext cx="609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>
            <a:off x="3162300" y="4838700"/>
            <a:ext cx="12192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16200000" flipH="1">
            <a:off x="4457700" y="4838700"/>
            <a:ext cx="12954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657600" y="914400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ERD </a:t>
            </a:r>
            <a:r>
              <a:rPr lang="en-US" b="1" dirty="0" err="1" smtClean="0"/>
              <a:t>Toko</a:t>
            </a:r>
            <a:r>
              <a:rPr lang="en-US" b="1" dirty="0" smtClean="0"/>
              <a:t> Pak </a:t>
            </a:r>
            <a:r>
              <a:rPr lang="en-US" b="1" dirty="0" err="1" smtClean="0"/>
              <a:t>Rahmat</a:t>
            </a:r>
            <a:endParaRPr lang="en-US" b="1" dirty="0" smtClean="0"/>
          </a:p>
        </p:txBody>
      </p:sp>
      <p:sp>
        <p:nvSpPr>
          <p:cNvPr id="75" name="Rectangle 74"/>
          <p:cNvSpPr/>
          <p:nvPr/>
        </p:nvSpPr>
        <p:spPr>
          <a:xfrm>
            <a:off x="6934200" y="20574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/>
              <a:t>Produk</a:t>
            </a:r>
            <a:endParaRPr lang="en-US" sz="2200" dirty="0"/>
          </a:p>
        </p:txBody>
      </p:sp>
      <p:sp>
        <p:nvSpPr>
          <p:cNvPr id="76" name="Oval 75"/>
          <p:cNvSpPr/>
          <p:nvPr/>
        </p:nvSpPr>
        <p:spPr>
          <a:xfrm>
            <a:off x="7162800" y="762000"/>
            <a:ext cx="1600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 </a:t>
            </a:r>
            <a:r>
              <a:rPr lang="en-US" dirty="0" err="1" smtClean="0"/>
              <a:t>produk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5334000" y="1447800"/>
            <a:ext cx="1371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/>
              <a:t>nama</a:t>
            </a:r>
            <a:endParaRPr lang="en-US" sz="2600" dirty="0"/>
          </a:p>
        </p:txBody>
      </p:sp>
      <p:sp>
        <p:nvSpPr>
          <p:cNvPr id="78" name="Oval 77"/>
          <p:cNvSpPr/>
          <p:nvPr/>
        </p:nvSpPr>
        <p:spPr>
          <a:xfrm>
            <a:off x="7010400" y="3048000"/>
            <a:ext cx="1524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Harga</a:t>
            </a:r>
            <a:endParaRPr lang="en-US" dirty="0"/>
          </a:p>
        </p:txBody>
      </p:sp>
      <p:cxnSp>
        <p:nvCxnSpPr>
          <p:cNvPr id="80" name="Straight Connector 79"/>
          <p:cNvCxnSpPr>
            <a:stCxn id="77" idx="5"/>
          </p:cNvCxnSpPr>
          <p:nvPr/>
        </p:nvCxnSpPr>
        <p:spPr>
          <a:xfrm rot="16200000" flipH="1">
            <a:off x="6631151" y="1906750"/>
            <a:ext cx="329033" cy="581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6" idx="4"/>
            <a:endCxn id="75" idx="0"/>
          </p:cNvCxnSpPr>
          <p:nvPr/>
        </p:nvCxnSpPr>
        <p:spPr>
          <a:xfrm rot="5400000">
            <a:off x="7486650" y="1581150"/>
            <a:ext cx="6096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5" idx="2"/>
            <a:endCxn id="78" idx="0"/>
          </p:cNvCxnSpPr>
          <p:nvPr/>
        </p:nvCxnSpPr>
        <p:spPr>
          <a:xfrm rot="16200000" flipH="1">
            <a:off x="7505700" y="2781300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5867400" y="3733800"/>
            <a:ext cx="2057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 </a:t>
            </a:r>
            <a:r>
              <a:rPr lang="en-US" dirty="0" err="1" smtClean="0"/>
              <a:t>pemebelian</a:t>
            </a:r>
            <a:endParaRPr lang="en-US" dirty="0"/>
          </a:p>
        </p:txBody>
      </p:sp>
      <p:cxnSp>
        <p:nvCxnSpPr>
          <p:cNvPr id="89" name="Straight Connector 88"/>
          <p:cNvCxnSpPr>
            <a:stCxn id="39" idx="3"/>
            <a:endCxn id="87" idx="2"/>
          </p:cNvCxnSpPr>
          <p:nvPr/>
        </p:nvCxnSpPr>
        <p:spPr>
          <a:xfrm>
            <a:off x="5562600" y="4076700"/>
            <a:ext cx="304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57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2.Nyalakan </a:t>
            </a:r>
            <a:r>
              <a:rPr lang="en-US" dirty="0" err="1" smtClean="0"/>
              <a:t>xampp</a:t>
            </a:r>
            <a:r>
              <a:rPr lang="en-US" dirty="0" smtClean="0"/>
              <a:t>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 descr="dd-rpl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90600"/>
            <a:ext cx="7848600" cy="38052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181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3.Masuk </a:t>
            </a:r>
            <a:r>
              <a:rPr lang="en-US" dirty="0" err="1" smtClean="0"/>
              <a:t>di</a:t>
            </a:r>
            <a:r>
              <a:rPr lang="en-US" dirty="0" smtClean="0"/>
              <a:t> browser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ketikan</a:t>
            </a:r>
            <a:r>
              <a:rPr lang="en-US" dirty="0" smtClean="0"/>
              <a:t> `</a:t>
            </a:r>
            <a:r>
              <a:rPr lang="en-US" dirty="0" err="1" smtClean="0"/>
              <a:t>localhost</a:t>
            </a:r>
            <a:r>
              <a:rPr lang="en-US" dirty="0" smtClean="0"/>
              <a:t>/</a:t>
            </a:r>
            <a:r>
              <a:rPr lang="en-US" dirty="0" err="1" smtClean="0"/>
              <a:t>phpmyadmin</a:t>
            </a:r>
            <a:r>
              <a:rPr lang="en-US" dirty="0" smtClean="0"/>
              <a:t>`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4.Membuat </a:t>
            </a:r>
            <a:r>
              <a:rPr lang="en-US" dirty="0" err="1" smtClean="0"/>
              <a:t>nama</a:t>
            </a:r>
            <a:r>
              <a:rPr lang="en-US" dirty="0" smtClean="0"/>
              <a:t> database</a:t>
            </a:r>
            <a:endParaRPr lang="en-US" dirty="0"/>
          </a:p>
        </p:txBody>
      </p:sp>
      <p:pic>
        <p:nvPicPr>
          <p:cNvPr id="3" name="Picture 2" descr="dd-rp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0020"/>
            <a:ext cx="9144000" cy="4857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5.Membuat </a:t>
            </a:r>
            <a:r>
              <a:rPr lang="en-US" dirty="0" err="1" smtClean="0"/>
              <a:t>tabel</a:t>
            </a:r>
            <a:r>
              <a:rPr lang="en-US" dirty="0" smtClean="0"/>
              <a:t> `Admin`</a:t>
            </a:r>
            <a:endParaRPr lang="en-US" dirty="0"/>
          </a:p>
        </p:txBody>
      </p:sp>
      <p:pic>
        <p:nvPicPr>
          <p:cNvPr id="3" name="Picture 2" descr="dd-rpl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46482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 descr="dd-rpl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4800"/>
            <a:ext cx="9144000" cy="18434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6.Membuat </a:t>
            </a:r>
            <a:r>
              <a:rPr lang="en-US" dirty="0" err="1" smtClean="0"/>
              <a:t>tabel</a:t>
            </a:r>
            <a:r>
              <a:rPr lang="en-US" dirty="0" smtClean="0"/>
              <a:t>  `</a:t>
            </a:r>
            <a:r>
              <a:rPr lang="en-US" dirty="0" err="1" smtClean="0"/>
              <a:t>produk</a:t>
            </a:r>
            <a:r>
              <a:rPr lang="en-US" dirty="0" smtClean="0"/>
              <a:t>` </a:t>
            </a:r>
            <a:endParaRPr lang="en-US" dirty="0"/>
          </a:p>
        </p:txBody>
      </p:sp>
      <p:pic>
        <p:nvPicPr>
          <p:cNvPr id="3" name="Picture 2" descr="dd-rpl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9144000" cy="1891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 descr="dd-rpl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1200"/>
            <a:ext cx="9144000" cy="51486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7.Membuat </a:t>
            </a:r>
            <a:r>
              <a:rPr lang="en-US" dirty="0" err="1" smtClean="0"/>
              <a:t>tabel</a:t>
            </a:r>
            <a:r>
              <a:rPr lang="en-US" dirty="0" smtClean="0"/>
              <a:t> `</a:t>
            </a:r>
            <a:r>
              <a:rPr lang="en-US" dirty="0" err="1" smtClean="0"/>
              <a:t>membeli</a:t>
            </a:r>
            <a:r>
              <a:rPr lang="en-US" dirty="0" smtClean="0"/>
              <a:t>` </a:t>
            </a:r>
          </a:p>
        </p:txBody>
      </p:sp>
      <p:pic>
        <p:nvPicPr>
          <p:cNvPr id="4" name="Picture 3" descr="dd-rpl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498315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8.selesai……….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8674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SEKIAN DARI KELOMPOK KAMI</a:t>
            </a:r>
            <a:endParaRPr lang="en-US" dirty="0"/>
          </a:p>
        </p:txBody>
      </p:sp>
      <p:pic>
        <p:nvPicPr>
          <p:cNvPr id="5" name="Picture 4" descr="dd-rpl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53869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84</Words>
  <Application>Microsoft Office PowerPoint</Application>
  <PresentationFormat>On-screen Show (4:3)</PresentationFormat>
  <Paragraphs>34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Toko pak rahmat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</dc:title>
  <dc:creator>SMKAKH-15</dc:creator>
  <cp:lastModifiedBy>SMKAKH-15</cp:lastModifiedBy>
  <cp:revision>19</cp:revision>
  <dcterms:created xsi:type="dcterms:W3CDTF">2023-02-21T19:47:32Z</dcterms:created>
  <dcterms:modified xsi:type="dcterms:W3CDTF">2023-02-21T21:51:58Z</dcterms:modified>
</cp:coreProperties>
</file>