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71" r:id="rId10"/>
    <p:sldId id="268" r:id="rId11"/>
    <p:sldId id="265" r:id="rId12"/>
    <p:sldId id="267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6C7"/>
    <a:srgbClr val="FAD8C1"/>
    <a:srgbClr val="B2DAED"/>
    <a:srgbClr val="C4B2ED"/>
    <a:srgbClr val="CEABFF"/>
    <a:srgbClr val="82D7FF"/>
    <a:srgbClr val="838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4BCF6-58E7-45E0-AEAA-F227334316ED}" v="78" dt="2023-11-15T11:46:05.266"/>
    <p1510:client id="{183B5F70-80DA-41C8-AE7C-23ED05342D29}" v="44" dt="2023-11-15T15:30:55.077"/>
    <p1510:client id="{AE7F2144-C11F-49A2-B4C9-107ED559AC8C}" v="836" dt="2023-11-15T14:27:05.448"/>
    <p1510:client id="{C03CD64D-E080-4379-8886-F71603F78AED}" v="9" dt="2023-11-15T11:13:04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линина Лидия" userId="9562571cd07ae14a" providerId="Windows Live" clId="Web-{183B5F70-80DA-41C8-AE7C-23ED05342D29}"/>
    <pc:docChg chg="modSld">
      <pc:chgData name="Калинина Лидия" userId="9562571cd07ae14a" providerId="Windows Live" clId="Web-{183B5F70-80DA-41C8-AE7C-23ED05342D29}" dt="2023-11-15T15:30:55.077" v="42"/>
      <pc:docMkLst>
        <pc:docMk/>
      </pc:docMkLst>
      <pc:sldChg chg="addSp delSp modSp">
        <pc:chgData name="Калинина Лидия" userId="9562571cd07ae14a" providerId="Windows Live" clId="Web-{183B5F70-80DA-41C8-AE7C-23ED05342D29}" dt="2023-11-15T15:30:55.077" v="42"/>
        <pc:sldMkLst>
          <pc:docMk/>
          <pc:sldMk cId="795081081" sldId="257"/>
        </pc:sldMkLst>
        <pc:spChg chg="mod">
          <ac:chgData name="Калинина Лидия" userId="9562571cd07ae14a" providerId="Windows Live" clId="Web-{183B5F70-80DA-41C8-AE7C-23ED05342D29}" dt="2023-11-15T15:20:34.843" v="23" actId="20577"/>
          <ac:spMkLst>
            <pc:docMk/>
            <pc:sldMk cId="795081081" sldId="257"/>
            <ac:spMk id="3" creationId="{44280AFD-DFE2-4966-8BE1-0D2E38448574}"/>
          </ac:spMkLst>
        </pc:spChg>
        <pc:picChg chg="add del mod">
          <ac:chgData name="Калинина Лидия" userId="9562571cd07ae14a" providerId="Windows Live" clId="Web-{183B5F70-80DA-41C8-AE7C-23ED05342D29}" dt="2023-11-15T15:25:12.771" v="36"/>
          <ac:picMkLst>
            <pc:docMk/>
            <pc:sldMk cId="795081081" sldId="257"/>
            <ac:picMk id="4" creationId="{CB80C4C3-9C0B-E66E-BE62-305939C297D8}"/>
          </ac:picMkLst>
        </pc:picChg>
        <pc:picChg chg="mod">
          <ac:chgData name="Калинина Лидия" userId="9562571cd07ae14a" providerId="Windows Live" clId="Web-{183B5F70-80DA-41C8-AE7C-23ED05342D29}" dt="2023-11-15T15:27:30.572" v="38"/>
          <ac:picMkLst>
            <pc:docMk/>
            <pc:sldMk cId="795081081" sldId="257"/>
            <ac:picMk id="7" creationId="{6017E3A9-11F3-7CC7-FFF6-BE29BDFD3E02}"/>
          </ac:picMkLst>
        </pc:picChg>
        <pc:picChg chg="mod">
          <ac:chgData name="Калинина Лидия" userId="9562571cd07ae14a" providerId="Windows Live" clId="Web-{183B5F70-80DA-41C8-AE7C-23ED05342D29}" dt="2023-11-15T15:30:55.077" v="42"/>
          <ac:picMkLst>
            <pc:docMk/>
            <pc:sldMk cId="795081081" sldId="257"/>
            <ac:picMk id="14" creationId="{80417B53-801B-F301-97B4-620E9AF45AD2}"/>
          </ac:picMkLst>
        </pc:picChg>
        <pc:picChg chg="mod">
          <ac:chgData name="Калинина Лидия" userId="9562571cd07ae14a" providerId="Windows Live" clId="Web-{183B5F70-80DA-41C8-AE7C-23ED05342D29}" dt="2023-11-15T15:25:28.725" v="37"/>
          <ac:picMkLst>
            <pc:docMk/>
            <pc:sldMk cId="795081081" sldId="257"/>
            <ac:picMk id="16" creationId="{09CA146C-A1F7-0D75-1CBF-2B8AFD743018}"/>
          </ac:picMkLst>
        </pc:picChg>
      </pc:sldChg>
    </pc:docChg>
  </pc:docChgLst>
  <pc:docChgLst>
    <pc:chgData name="Калинина Лидия" userId="9562571cd07ae14a" providerId="Windows Live" clId="Web-{AE7F2144-C11F-49A2-B4C9-107ED559AC8C}"/>
    <pc:docChg chg="addSld delSld modSld sldOrd addMainMaster delMainMaster modMainMaster">
      <pc:chgData name="Калинина Лидия" userId="9562571cd07ae14a" providerId="Windows Live" clId="Web-{AE7F2144-C11F-49A2-B4C9-107ED559AC8C}" dt="2023-11-15T14:27:04.729" v="849" actId="20577"/>
      <pc:docMkLst>
        <pc:docMk/>
      </pc:docMkLst>
      <pc:sldChg chg="addSp delSp modSp add del mod setBg modClrScheme delDesignElem chgLayout">
        <pc:chgData name="Калинина Лидия" userId="9562571cd07ae14a" providerId="Windows Live" clId="Web-{AE7F2144-C11F-49A2-B4C9-107ED559AC8C}" dt="2023-11-15T14:11:53.838" v="693"/>
        <pc:sldMkLst>
          <pc:docMk/>
          <pc:sldMk cId="5786762" sldId="256"/>
        </pc:sldMkLst>
        <pc:spChg chg="mod ord">
          <ac:chgData name="Калинина Лидия" userId="9562571cd07ae14a" providerId="Windows Live" clId="Web-{AE7F2144-C11F-49A2-B4C9-107ED559AC8C}" dt="2023-11-15T13:40:45.961" v="431"/>
          <ac:spMkLst>
            <pc:docMk/>
            <pc:sldMk cId="5786762" sldId="256"/>
            <ac:spMk id="2" creationId="{76E716E0-D4F2-4E50-988D-99E638ED8D6C}"/>
          </ac:spMkLst>
        </pc:spChg>
        <pc:spChg chg="mod ord">
          <ac:chgData name="Калинина Лидия" userId="9562571cd07ae14a" providerId="Windows Live" clId="Web-{AE7F2144-C11F-49A2-B4C9-107ED559AC8C}" dt="2023-11-15T13:40:22.913" v="430" actId="14100"/>
          <ac:spMkLst>
            <pc:docMk/>
            <pc:sldMk cId="5786762" sldId="256"/>
            <ac:spMk id="3" creationId="{6EDA68F8-54F4-42E5-B659-AD7A8B6D100D}"/>
          </ac:spMkLst>
        </pc:spChg>
        <pc:spChg chg="add del mod">
          <ac:chgData name="Калинина Лидия" userId="9562571cd07ae14a" providerId="Windows Live" clId="Web-{AE7F2144-C11F-49A2-B4C9-107ED559AC8C}" dt="2023-11-15T13:17:37.866" v="293"/>
          <ac:spMkLst>
            <pc:docMk/>
            <pc:sldMk cId="5786762" sldId="256"/>
            <ac:spMk id="8" creationId="{F07F4ACA-E3A6-7767-9CF2-1CF0FBC751C4}"/>
          </ac:spMkLst>
        </pc:spChg>
        <pc:spChg chg="add del">
          <ac:chgData name="Калинина Лидия" userId="9562571cd07ae14a" providerId="Windows Live" clId="Web-{AE7F2144-C11F-49A2-B4C9-107ED559AC8C}" dt="2023-11-15T11:56:58.649" v="24"/>
          <ac:spMkLst>
            <pc:docMk/>
            <pc:sldMk cId="5786762" sldId="256"/>
            <ac:spMk id="9" creationId="{EB0222B5-B739-82A9-5CCC-C5585AE12A69}"/>
          </ac:spMkLst>
        </pc:spChg>
        <pc:spChg chg="add del">
          <ac:chgData name="Калинина Лидия" userId="9562571cd07ae14a" providerId="Windows Live" clId="Web-{AE7F2144-C11F-49A2-B4C9-107ED559AC8C}" dt="2023-11-15T11:56:58.649" v="24"/>
          <ac:spMkLst>
            <pc:docMk/>
            <pc:sldMk cId="5786762" sldId="256"/>
            <ac:spMk id="11" creationId="{5BE23E75-E7E9-4D9F-6D25-5512363F8621}"/>
          </ac:spMkLst>
        </pc:spChg>
        <pc:spChg chg="add del">
          <ac:chgData name="Калинина Лидия" userId="9562571cd07ae14a" providerId="Windows Live" clId="Web-{AE7F2144-C11F-49A2-B4C9-107ED559AC8C}" dt="2023-11-15T12:40:14.647" v="115"/>
          <ac:spMkLst>
            <pc:docMk/>
            <pc:sldMk cId="5786762" sldId="256"/>
            <ac:spMk id="12" creationId="{658970D8-8D1D-4B5C-894B-E871CC86543D}"/>
          </ac:spMkLst>
        </pc:spChg>
        <pc:spChg chg="add del">
          <ac:chgData name="Калинина Лидия" userId="9562571cd07ae14a" providerId="Windows Live" clId="Web-{AE7F2144-C11F-49A2-B4C9-107ED559AC8C}" dt="2023-11-15T12:40:14.647" v="115"/>
          <ac:spMkLst>
            <pc:docMk/>
            <pc:sldMk cId="5786762" sldId="256"/>
            <ac:spMk id="14" creationId="{F227E5B6-9132-43CA-B503-37A18562ADF2}"/>
          </ac:spMkLst>
        </pc:spChg>
        <pc:spChg chg="add del">
          <ac:chgData name="Калинина Лидия" userId="9562571cd07ae14a" providerId="Windows Live" clId="Web-{AE7F2144-C11F-49A2-B4C9-107ED559AC8C}" dt="2023-11-15T12:40:14.647" v="115"/>
          <ac:spMkLst>
            <pc:docMk/>
            <pc:sldMk cId="5786762" sldId="256"/>
            <ac:spMk id="16" creationId="{03C2051E-A88D-48E5-BACF-AAED17892722}"/>
          </ac:spMkLst>
        </pc:spChg>
        <pc:spChg chg="add del">
          <ac:chgData name="Калинина Лидия" userId="9562571cd07ae14a" providerId="Windows Live" clId="Web-{AE7F2144-C11F-49A2-B4C9-107ED559AC8C}" dt="2023-11-15T12:40:14.647" v="115"/>
          <ac:spMkLst>
            <pc:docMk/>
            <pc:sldMk cId="5786762" sldId="256"/>
            <ac:spMk id="17" creationId="{362D44EE-C852-4460-B8B5-C4F2BC20510C}"/>
          </ac:spMkLst>
        </pc:spChg>
        <pc:spChg chg="add del">
          <ac:chgData name="Калинина Лидия" userId="9562571cd07ae14a" providerId="Windows Live" clId="Web-{AE7F2144-C11F-49A2-B4C9-107ED559AC8C}" dt="2023-11-15T12:40:14.647" v="115"/>
          <ac:spMkLst>
            <pc:docMk/>
            <pc:sldMk cId="5786762" sldId="256"/>
            <ac:spMk id="18" creationId="{7821A508-2985-4905-874A-527429BAABFA}"/>
          </ac:spMkLst>
        </pc:spChg>
        <pc:spChg chg="add del">
          <ac:chgData name="Калинина Лидия" userId="9562571cd07ae14a" providerId="Windows Live" clId="Web-{AE7F2144-C11F-49A2-B4C9-107ED559AC8C}" dt="2023-11-15T11:56:32.852" v="22"/>
          <ac:spMkLst>
            <pc:docMk/>
            <pc:sldMk cId="5786762" sldId="256"/>
            <ac:spMk id="19" creationId="{9B7AD9F6-8CE7-4299-8FC6-328F4DCD3FF9}"/>
          </ac:spMkLst>
        </pc:spChg>
        <pc:spChg chg="add del">
          <ac:chgData name="Калинина Лидия" userId="9562571cd07ae14a" providerId="Windows Live" clId="Web-{AE7F2144-C11F-49A2-B4C9-107ED559AC8C}" dt="2023-11-15T12:40:14.647" v="115"/>
          <ac:spMkLst>
            <pc:docMk/>
            <pc:sldMk cId="5786762" sldId="256"/>
            <ac:spMk id="20" creationId="{D2929CB1-0E3C-4B2D-ADC5-0154FB33BA44}"/>
          </ac:spMkLst>
        </pc:spChg>
        <pc:spChg chg="add del">
          <ac:chgData name="Калинина Лидия" userId="9562571cd07ae14a" providerId="Windows Live" clId="Web-{AE7F2144-C11F-49A2-B4C9-107ED559AC8C}" dt="2023-11-15T11:56:32.852" v="22"/>
          <ac:spMkLst>
            <pc:docMk/>
            <pc:sldMk cId="5786762" sldId="256"/>
            <ac:spMk id="21" creationId="{F49775AF-8896-43EE-92C6-83497D6DC56F}"/>
          </ac:spMkLst>
        </pc:spChg>
        <pc:spChg chg="add del">
          <ac:chgData name="Калинина Лидия" userId="9562571cd07ae14a" providerId="Windows Live" clId="Web-{AE7F2144-C11F-49A2-B4C9-107ED559AC8C}" dt="2023-11-15T12:40:14.647" v="115"/>
          <ac:spMkLst>
            <pc:docMk/>
            <pc:sldMk cId="5786762" sldId="256"/>
            <ac:spMk id="22" creationId="{5F2F0C84-BE8C-4DC2-A6D3-30349A801D5C}"/>
          </ac:spMkLst>
        </pc:spChg>
        <pc:spChg chg="add del">
          <ac:chgData name="Калинина Лидия" userId="9562571cd07ae14a" providerId="Windows Live" clId="Web-{AE7F2144-C11F-49A2-B4C9-107ED559AC8C}" dt="2023-11-15T12:41:10.368" v="117"/>
          <ac:spMkLst>
            <pc:docMk/>
            <pc:sldMk cId="5786762" sldId="256"/>
            <ac:spMk id="24" creationId="{9B7AD9F6-8CE7-4299-8FC6-328F4DCD3FF9}"/>
          </ac:spMkLst>
        </pc:spChg>
        <pc:spChg chg="add del">
          <ac:chgData name="Калинина Лидия" userId="9562571cd07ae14a" providerId="Windows Live" clId="Web-{AE7F2144-C11F-49A2-B4C9-107ED559AC8C}" dt="2023-11-15T12:41:10.368" v="117"/>
          <ac:spMkLst>
            <pc:docMk/>
            <pc:sldMk cId="5786762" sldId="256"/>
            <ac:spMk id="25" creationId="{F49775AF-8896-43EE-92C6-83497D6DC56F}"/>
          </ac:spMkLst>
        </pc:spChg>
        <pc:spChg chg="add del">
          <ac:chgData name="Калинина Лидия" userId="9562571cd07ae14a" providerId="Windows Live" clId="Web-{AE7F2144-C11F-49A2-B4C9-107ED559AC8C}" dt="2023-11-15T12:54:12.567" v="154"/>
          <ac:spMkLst>
            <pc:docMk/>
            <pc:sldMk cId="5786762" sldId="256"/>
            <ac:spMk id="26" creationId="{0DBF1ABE-8590-450D-BB49-BDDCCF3EEA9E}"/>
          </ac:spMkLst>
        </pc:spChg>
        <pc:spChg chg="add del">
          <ac:chgData name="Калинина Лидия" userId="9562571cd07ae14a" providerId="Windows Live" clId="Web-{AE7F2144-C11F-49A2-B4C9-107ED559AC8C}" dt="2023-11-15T11:56:19.836" v="13"/>
          <ac:spMkLst>
            <pc:docMk/>
            <pc:sldMk cId="5786762" sldId="256"/>
            <ac:spMk id="27" creationId="{9B7AD9F6-8CE7-4299-8FC6-328F4DCD3FF9}"/>
          </ac:spMkLst>
        </pc:spChg>
        <pc:spChg chg="add del">
          <ac:chgData name="Калинина Лидия" userId="9562571cd07ae14a" providerId="Windows Live" clId="Web-{AE7F2144-C11F-49A2-B4C9-107ED559AC8C}" dt="2023-11-15T12:54:12.567" v="154"/>
          <ac:spMkLst>
            <pc:docMk/>
            <pc:sldMk cId="5786762" sldId="256"/>
            <ac:spMk id="28" creationId="{18D32C3D-8F76-4E99-BE56-0836CC38CC84}"/>
          </ac:spMkLst>
        </pc:spChg>
        <pc:spChg chg="add del">
          <ac:chgData name="Калинина Лидия" userId="9562571cd07ae14a" providerId="Windows Live" clId="Web-{AE7F2144-C11F-49A2-B4C9-107ED559AC8C}" dt="2023-11-15T11:56:19.836" v="13"/>
          <ac:spMkLst>
            <pc:docMk/>
            <pc:sldMk cId="5786762" sldId="256"/>
            <ac:spMk id="29" creationId="{F49775AF-8896-43EE-92C6-83497D6DC56F}"/>
          </ac:spMkLst>
        </pc:spChg>
        <pc:spChg chg="add del">
          <ac:chgData name="Калинина Лидия" userId="9562571cd07ae14a" providerId="Windows Live" clId="Web-{AE7F2144-C11F-49A2-B4C9-107ED559AC8C}" dt="2023-11-15T12:43:22.075" v="120"/>
          <ac:spMkLst>
            <pc:docMk/>
            <pc:sldMk cId="5786762" sldId="256"/>
            <ac:spMk id="30" creationId="{0DBF1ABE-8590-450D-BB49-BDDCCF3EEA9E}"/>
          </ac:spMkLst>
        </pc:spChg>
        <pc:spChg chg="add del">
          <ac:chgData name="Калинина Лидия" userId="9562571cd07ae14a" providerId="Windows Live" clId="Web-{AE7F2144-C11F-49A2-B4C9-107ED559AC8C}" dt="2023-11-15T12:54:12.567" v="154"/>
          <ac:spMkLst>
            <pc:docMk/>
            <pc:sldMk cId="5786762" sldId="256"/>
            <ac:spMk id="31" creationId="{70766076-46F5-42D5-A773-2B3BEF2B8B74}"/>
          </ac:spMkLst>
        </pc:spChg>
        <pc:spChg chg="add del">
          <ac:chgData name="Калинина Лидия" userId="9562571cd07ae14a" providerId="Windows Live" clId="Web-{AE7F2144-C11F-49A2-B4C9-107ED559AC8C}" dt="2023-11-15T12:43:22.075" v="120"/>
          <ac:spMkLst>
            <pc:docMk/>
            <pc:sldMk cId="5786762" sldId="256"/>
            <ac:spMk id="32" creationId="{F5A32A34-BDE9-4041-9CA3-2BC707CE7F6F}"/>
          </ac:spMkLst>
        </pc:spChg>
        <pc:spChg chg="add del">
          <ac:chgData name="Калинина Лидия" userId="9562571cd07ae14a" providerId="Windows Live" clId="Web-{AE7F2144-C11F-49A2-B4C9-107ED559AC8C}" dt="2023-11-15T12:54:12.567" v="154"/>
          <ac:spMkLst>
            <pc:docMk/>
            <pc:sldMk cId="5786762" sldId="256"/>
            <ac:spMk id="33" creationId="{CB7B90D9-1EC2-4A12-B24A-342C1BCA2FA1}"/>
          </ac:spMkLst>
        </pc:spChg>
        <pc:spChg chg="add del">
          <ac:chgData name="Калинина Лидия" userId="9562571cd07ae14a" providerId="Windows Live" clId="Web-{AE7F2144-C11F-49A2-B4C9-107ED559AC8C}" dt="2023-11-15T12:43:22.075" v="120"/>
          <ac:spMkLst>
            <pc:docMk/>
            <pc:sldMk cId="5786762" sldId="256"/>
            <ac:spMk id="34" creationId="{49DA1874-724A-41CC-8CC9-F9EAD4A86A86}"/>
          </ac:spMkLst>
        </pc:spChg>
        <pc:spChg chg="add del">
          <ac:chgData name="Калинина Лидия" userId="9562571cd07ae14a" providerId="Windows Live" clId="Web-{AE7F2144-C11F-49A2-B4C9-107ED559AC8C}" dt="2023-11-15T12:43:22.075" v="120"/>
          <ac:spMkLst>
            <pc:docMk/>
            <pc:sldMk cId="5786762" sldId="256"/>
            <ac:spMk id="36" creationId="{FBA7E51E-7B6A-4A79-8F84-47C845C7A2CC}"/>
          </ac:spMkLst>
        </pc:spChg>
        <pc:spChg chg="add del">
          <ac:chgData name="Калинина Лидия" userId="9562571cd07ae14a" providerId="Windows Live" clId="Web-{AE7F2144-C11F-49A2-B4C9-107ED559AC8C}" dt="2023-11-15T12:56:09.555" v="162"/>
          <ac:spMkLst>
            <pc:docMk/>
            <pc:sldMk cId="5786762" sldId="256"/>
            <ac:spMk id="38" creationId="{8930EBA3-4D2E-42E8-B828-834555328D85}"/>
          </ac:spMkLst>
        </pc:spChg>
        <pc:spChg chg="add del">
          <ac:chgData name="Калинина Лидия" userId="9562571cd07ae14a" providerId="Windows Live" clId="Web-{AE7F2144-C11F-49A2-B4C9-107ED559AC8C}" dt="2023-11-15T12:56:09.555" v="162"/>
          <ac:spMkLst>
            <pc:docMk/>
            <pc:sldMk cId="5786762" sldId="256"/>
            <ac:spMk id="40" creationId="{E58B2195-5055-402F-A3E7-53FF0E4980C3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5786762" sldId="256"/>
            <ac:spMk id="41" creationId="{0DBF1ABE-8590-450D-BB49-BDDCCF3EEA9E}"/>
          </ac:spMkLst>
        </pc:spChg>
        <pc:spChg chg="add del">
          <ac:chgData name="Калинина Лидия" userId="9562571cd07ae14a" providerId="Windows Live" clId="Web-{AE7F2144-C11F-49A2-B4C9-107ED559AC8C}" dt="2023-11-15T12:56:09.555" v="162"/>
          <ac:spMkLst>
            <pc:docMk/>
            <pc:sldMk cId="5786762" sldId="256"/>
            <ac:spMk id="42" creationId="{528AA953-F4F9-4DC5-97C7-491F4AF937DC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5786762" sldId="256"/>
            <ac:spMk id="43" creationId="{18D32C3D-8F76-4E99-BE56-0836CC38CC84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5786762" sldId="256"/>
            <ac:spMk id="44" creationId="{D4906370-1564-49FA-A802-58546B3922DC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5786762" sldId="256"/>
            <ac:spMk id="45" creationId="{70766076-46F5-42D5-A773-2B3BEF2B8B74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5786762" sldId="256"/>
            <ac:spMk id="47" creationId="{CB7B90D9-1EC2-4A12-B24A-342C1BCA2FA1}"/>
          </ac:spMkLst>
        </pc:spChg>
        <pc:spChg chg="add del topLvl">
          <ac:chgData name="Калинина Лидия" userId="9562571cd07ae14a" providerId="Windows Live" clId="Web-{AE7F2144-C11F-49A2-B4C9-107ED559AC8C}" dt="2023-11-15T13:25:05.990" v="340"/>
          <ac:spMkLst>
            <pc:docMk/>
            <pc:sldMk cId="5786762" sldId="256"/>
            <ac:spMk id="49" creationId="{EF640709-BDFD-453B-B75D-6212E7A870BA}"/>
          </ac:spMkLst>
        </pc:spChg>
        <pc:spChg chg="add del mod">
          <ac:chgData name="Калинина Лидия" userId="9562571cd07ae14a" providerId="Windows Live" clId="Web-{AE7F2144-C11F-49A2-B4C9-107ED559AC8C}" dt="2023-11-15T13:20:57.872" v="310"/>
          <ac:spMkLst>
            <pc:docMk/>
            <pc:sldMk cId="5786762" sldId="256"/>
            <ac:spMk id="50" creationId="{A7D42A65-105C-D125-47FE-AA26CC00A153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5786762" sldId="256"/>
            <ac:spMk id="51" creationId="{B4019478-3FDC-438C-8848-1D7DA864AFC4}"/>
          </ac:spMkLst>
        </pc:spChg>
        <pc:spChg chg="add del mod ord">
          <ac:chgData name="Калинина Лидия" userId="9562571cd07ae14a" providerId="Windows Live" clId="Web-{AE7F2144-C11F-49A2-B4C9-107ED559AC8C}" dt="2023-11-15T13:24:32.380" v="331"/>
          <ac:spMkLst>
            <pc:docMk/>
            <pc:sldMk cId="5786762" sldId="256"/>
            <ac:spMk id="52" creationId="{8B800116-AED6-2A02-EB40-D1EC1FB9F6D7}"/>
          </ac:spMkLst>
        </pc:spChg>
        <pc:spChg chg="add del mod topLvl">
          <ac:chgData name="Калинина Лидия" userId="9562571cd07ae14a" providerId="Windows Live" clId="Web-{AE7F2144-C11F-49A2-B4C9-107ED559AC8C}" dt="2023-11-15T13:25:12.928" v="341"/>
          <ac:spMkLst>
            <pc:docMk/>
            <pc:sldMk cId="5786762" sldId="256"/>
            <ac:spMk id="53" creationId="{FE406479-1D57-4209-B128-3C81746247C6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786762" sldId="256"/>
            <ac:spMk id="54" creationId="{5A0118C5-4F8D-4CF4-BADD-53FEACC6C42A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786762" sldId="256"/>
            <ac:spMk id="55" creationId="{F98F79A4-A6C7-4101-B1E9-27E05CB7CFA0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786762" sldId="256"/>
            <ac:spMk id="56" creationId="{31CE7A08-2184-4B99-ABC0-B40CD1D3F281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786762" sldId="256"/>
            <ac:spMk id="57" creationId="{79AFCB35-9C04-4524-A0B1-57FF6865D013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786762" sldId="256"/>
            <ac:spMk id="58" creationId="{D11AD2AD-0BA0-4DD3-8EEA-84686A0E718C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786762" sldId="256"/>
            <ac:spMk id="59" creationId="{9E5C5460-229E-46C8-A712-CC317985420F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786762" sldId="256"/>
            <ac:spMk id="60" creationId="{2552FC29-9118-466F-940E-80C84EFDF07B}"/>
          </ac:spMkLst>
        </pc:spChg>
        <pc:spChg chg="add">
          <ac:chgData name="Калинина Лидия" userId="9562571cd07ae14a" providerId="Windows Live" clId="Web-{AE7F2144-C11F-49A2-B4C9-107ED559AC8C}" dt="2023-11-15T13:29:54.188" v="363"/>
          <ac:spMkLst>
            <pc:docMk/>
            <pc:sldMk cId="5786762" sldId="256"/>
            <ac:spMk id="62" creationId="{3A397E3E-B90C-4D82-BAAA-36F7AC6A4565}"/>
          </ac:spMkLst>
        </pc:spChg>
        <pc:spChg chg="add mod">
          <ac:chgData name="Калинина Лидия" userId="9562571cd07ae14a" providerId="Windows Live" clId="Web-{AE7F2144-C11F-49A2-B4C9-107ED559AC8C}" dt="2023-11-15T13:36:43.421" v="403"/>
          <ac:spMkLst>
            <pc:docMk/>
            <pc:sldMk cId="5786762" sldId="256"/>
            <ac:spMk id="63" creationId="{E16C8D8F-10E9-4498-ABDB-0F923F8B6837}"/>
          </ac:spMkLst>
        </pc:spChg>
        <pc:spChg chg="add mod">
          <ac:chgData name="Калинина Лидия" userId="9562571cd07ae14a" providerId="Windows Live" clId="Web-{AE7F2144-C11F-49A2-B4C9-107ED559AC8C}" dt="2023-11-15T13:36:43.421" v="402"/>
          <ac:spMkLst>
            <pc:docMk/>
            <pc:sldMk cId="5786762" sldId="256"/>
            <ac:spMk id="64" creationId="{1E5A83E3-8A11-4492-BB6E-F5F2240316FB}"/>
          </ac:spMkLst>
        </pc:spChg>
        <pc:spChg chg="add mod">
          <ac:chgData name="Калинина Лидия" userId="9562571cd07ae14a" providerId="Windows Live" clId="Web-{AE7F2144-C11F-49A2-B4C9-107ED559AC8C}" dt="2023-11-15T14:11:53.838" v="692"/>
          <ac:spMkLst>
            <pc:docMk/>
            <pc:sldMk cId="5786762" sldId="256"/>
            <ac:spMk id="65" creationId="{8CF5E676-CA04-4CED-9F1E-5026ED66E66D}"/>
          </ac:spMkLst>
        </pc:spChg>
        <pc:spChg chg="add mod">
          <ac:chgData name="Калинина Лидия" userId="9562571cd07ae14a" providerId="Windows Live" clId="Web-{AE7F2144-C11F-49A2-B4C9-107ED559AC8C}" dt="2023-11-15T14:11:53.838" v="693"/>
          <ac:spMkLst>
            <pc:docMk/>
            <pc:sldMk cId="5786762" sldId="256"/>
            <ac:spMk id="66" creationId="{6BA9E676-A8FC-4C2F-8D78-C13ED8ABDBA8}"/>
          </ac:spMkLst>
        </pc:spChg>
        <pc:spChg chg="add del">
          <ac:chgData name="Калинина Лидия" userId="9562571cd07ae14a" providerId="Windows Live" clId="Web-{AE7F2144-C11F-49A2-B4C9-107ED559AC8C}" dt="2023-11-15T13:29:24.046" v="361"/>
          <ac:spMkLst>
            <pc:docMk/>
            <pc:sldMk cId="5786762" sldId="256"/>
            <ac:spMk id="67" creationId="{7A13CB89-85C8-7BB1-B447-796C693565F1}"/>
          </ac:spMkLst>
        </pc:spChg>
        <pc:spChg chg="add mod">
          <ac:chgData name="Калинина Лидия" userId="9562571cd07ae14a" providerId="Windows Live" clId="Web-{AE7F2144-C11F-49A2-B4C9-107ED559AC8C}" dt="2023-11-15T14:11:10.212" v="688"/>
          <ac:spMkLst>
            <pc:docMk/>
            <pc:sldMk cId="5786762" sldId="256"/>
            <ac:spMk id="68" creationId="{A2B5CBEA-F125-49B6-8335-227C325B112B}"/>
          </ac:spMkLst>
        </pc:spChg>
        <pc:spChg chg="add mod">
          <ac:chgData name="Калинина Лидия" userId="9562571cd07ae14a" providerId="Windows Live" clId="Web-{AE7F2144-C11F-49A2-B4C9-107ED559AC8C}" dt="2023-11-15T14:11:10.227" v="689"/>
          <ac:spMkLst>
            <pc:docMk/>
            <pc:sldMk cId="5786762" sldId="256"/>
            <ac:spMk id="69" creationId="{EECD79B5-5FC5-495F-BFD6-346C16E787A7}"/>
          </ac:spMkLst>
        </pc:spChg>
        <pc:spChg chg="add mod">
          <ac:chgData name="Калинина Лидия" userId="9562571cd07ae14a" providerId="Windows Live" clId="Web-{AE7F2144-C11F-49A2-B4C9-107ED559AC8C}" dt="2023-11-15T14:11:45.635" v="690"/>
          <ac:spMkLst>
            <pc:docMk/>
            <pc:sldMk cId="5786762" sldId="256"/>
            <ac:spMk id="70" creationId="{2C1D3151-5F97-4860-B56C-C98BD62CC255}"/>
          </ac:spMkLst>
        </pc:spChg>
        <pc:spChg chg="add mod">
          <ac:chgData name="Калинина Лидия" userId="9562571cd07ae14a" providerId="Windows Live" clId="Web-{AE7F2144-C11F-49A2-B4C9-107ED559AC8C}" dt="2023-11-15T14:11:45.635" v="691"/>
          <ac:spMkLst>
            <pc:docMk/>
            <pc:sldMk cId="5786762" sldId="256"/>
            <ac:spMk id="71" creationId="{32D9D048-3063-435A-8C23-26C1907E9619}"/>
          </ac:spMkLst>
        </pc:spChg>
        <pc:spChg chg="add">
          <ac:chgData name="Калинина Лидия" userId="9562571cd07ae14a" providerId="Windows Live" clId="Web-{AE7F2144-C11F-49A2-B4C9-107ED559AC8C}" dt="2023-11-15T13:29:54.188" v="363"/>
          <ac:spMkLst>
            <pc:docMk/>
            <pc:sldMk cId="5786762" sldId="256"/>
            <ac:spMk id="72" creationId="{8DE96824-E506-4448-8704-5EC7BF7BC51B}"/>
          </ac:spMkLst>
        </pc:spChg>
        <pc:spChg chg="add mod">
          <ac:chgData name="Калинина Лидия" userId="9562571cd07ae14a" providerId="Windows Live" clId="Web-{AE7F2144-C11F-49A2-B4C9-107ED559AC8C}" dt="2023-11-15T14:10:54.039" v="686"/>
          <ac:spMkLst>
            <pc:docMk/>
            <pc:sldMk cId="5786762" sldId="256"/>
            <ac:spMk id="73" creationId="{4D1A5E71-B6B6-486A-8CDC-C7ABD9B903F6}"/>
          </ac:spMkLst>
        </pc:spChg>
        <pc:spChg chg="add mod">
          <ac:chgData name="Калинина Лидия" userId="9562571cd07ae14a" providerId="Windows Live" clId="Web-{AE7F2144-C11F-49A2-B4C9-107ED559AC8C}" dt="2023-11-15T14:10:54.055" v="687"/>
          <ac:spMkLst>
            <pc:docMk/>
            <pc:sldMk cId="5786762" sldId="256"/>
            <ac:spMk id="74" creationId="{B6C541AE-9B02-44C0-B8C6-B2DEA7ED3813}"/>
          </ac:spMkLst>
        </pc:spChg>
        <pc:grpChg chg="add del mod">
          <ac:chgData name="Калинина Лидия" userId="9562571cd07ae14a" providerId="Windows Live" clId="Web-{AE7F2144-C11F-49A2-B4C9-107ED559AC8C}" dt="2023-11-15T13:08:27.425" v="222"/>
          <ac:grpSpMkLst>
            <pc:docMk/>
            <pc:sldMk cId="5786762" sldId="256"/>
            <ac:grpSpMk id="6" creationId="{1C4789EB-54C4-C4AE-EBCF-6AA3FB0E08AF}"/>
          </ac:grpSpMkLst>
        </pc:grpChg>
        <pc:grpChg chg="add del mod">
          <ac:chgData name="Калинина Лидия" userId="9562571cd07ae14a" providerId="Windows Live" clId="Web-{AE7F2144-C11F-49A2-B4C9-107ED559AC8C}" dt="2023-11-15T13:25:05.990" v="340"/>
          <ac:grpSpMkLst>
            <pc:docMk/>
            <pc:sldMk cId="5786762" sldId="256"/>
            <ac:grpSpMk id="7" creationId="{7AAFA215-350D-AF2D-5135-1432FB0AC56E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5786762" sldId="256"/>
            <ac:grpSpMk id="61" creationId="{0C156BF8-7FF7-440F-BE2B-417DFFE8BFA5}"/>
          </ac:grpSpMkLst>
        </pc:grpChg>
        <pc:grpChg chg="add mod">
          <ac:chgData name="Калинина Лидия" userId="9562571cd07ae14a" providerId="Windows Live" clId="Web-{AE7F2144-C11F-49A2-B4C9-107ED559AC8C}" dt="2023-11-15T14:10:47.851" v="685" actId="1076"/>
          <ac:grpSpMkLst>
            <pc:docMk/>
            <pc:sldMk cId="5786762" sldId="256"/>
            <ac:grpSpMk id="75" creationId="{6F7F4F3B-58E3-A949-3783-690C22F58ED1}"/>
          </ac:grpSpMkLst>
        </pc:grpChg>
        <pc:grpChg chg="add mod">
          <ac:chgData name="Калинина Лидия" userId="9562571cd07ae14a" providerId="Windows Live" clId="Web-{AE7F2144-C11F-49A2-B4C9-107ED559AC8C}" dt="2023-11-15T13:39:58.068" v="422" actId="1076"/>
          <ac:grpSpMkLst>
            <pc:docMk/>
            <pc:sldMk cId="5786762" sldId="256"/>
            <ac:grpSpMk id="76" creationId="{39338DF9-D324-2DA9-DA54-6BB3F48910C4}"/>
          </ac:grpSpMkLst>
        </pc:grpChg>
        <pc:picChg chg="add del mod">
          <ac:chgData name="Калинина Лидия" userId="9562571cd07ae14a" providerId="Windows Live" clId="Web-{AE7F2144-C11F-49A2-B4C9-107ED559AC8C}" dt="2023-11-15T12:27:31.683" v="31"/>
          <ac:picMkLst>
            <pc:docMk/>
            <pc:sldMk cId="5786762" sldId="256"/>
            <ac:picMk id="4" creationId="{A93E4A43-69A4-E97E-E2F4-26BB419CCBB9}"/>
          </ac:picMkLst>
        </pc:picChg>
        <pc:picChg chg="add del mod ord">
          <ac:chgData name="Калинина Лидия" userId="9562571cd07ae14a" providerId="Windows Live" clId="Web-{AE7F2144-C11F-49A2-B4C9-107ED559AC8C}" dt="2023-11-15T13:25:22.413" v="342"/>
          <ac:picMkLst>
            <pc:docMk/>
            <pc:sldMk cId="5786762" sldId="256"/>
            <ac:picMk id="5" creationId="{73F76D5A-4D78-7308-0E84-3C2432CEBFCC}"/>
          </ac:picMkLst>
        </pc:picChg>
        <pc:picChg chg="add del">
          <ac:chgData name="Калинина Лидия" userId="9562571cd07ae14a" providerId="Windows Live" clId="Web-{AE7F2144-C11F-49A2-B4C9-107ED559AC8C}" dt="2023-11-15T11:57:06.650" v="25"/>
          <ac:picMkLst>
            <pc:docMk/>
            <pc:sldMk cId="5786762" sldId="256"/>
            <ac:picMk id="10" creationId="{F8CE7361-DBC0-EA3D-9AD6-0161F00932D3}"/>
          </ac:picMkLst>
        </pc:picChg>
        <pc:picChg chg="add del">
          <ac:chgData name="Калинина Лидия" userId="9562571cd07ae14a" providerId="Windows Live" clId="Web-{AE7F2144-C11F-49A2-B4C9-107ED559AC8C}" dt="2023-11-15T11:56:32.852" v="22"/>
          <ac:picMkLst>
            <pc:docMk/>
            <pc:sldMk cId="5786762" sldId="256"/>
            <ac:picMk id="15" creationId="{1E71D27E-1BD1-A137-5C2A-B456B285B8F9}"/>
          </ac:picMkLst>
        </pc:picChg>
        <pc:picChg chg="add del">
          <ac:chgData name="Калинина Лидия" userId="9562571cd07ae14a" providerId="Windows Live" clId="Web-{AE7F2144-C11F-49A2-B4C9-107ED559AC8C}" dt="2023-11-15T11:56:19.836" v="13"/>
          <ac:picMkLst>
            <pc:docMk/>
            <pc:sldMk cId="5786762" sldId="256"/>
            <ac:picMk id="23" creationId="{35175CCA-E0CD-CFF0-2C9F-1848D7B8B392}"/>
          </ac:picMkLst>
        </pc:picChg>
        <pc:inkChg chg="add del">
          <ac:chgData name="Калинина Лидия" userId="9562571cd07ae14a" providerId="Windows Live" clId="Web-{AE7F2144-C11F-49A2-B4C9-107ED559AC8C}" dt="2023-11-15T13:16:13.519" v="274"/>
          <ac:inkMkLst>
            <pc:docMk/>
            <pc:sldMk cId="5786762" sldId="256"/>
            <ac:inkMk id="35" creationId="{C5B20C90-832F-8EDF-F5A5-91A8624A9A50}"/>
          </ac:inkMkLst>
        </pc:inkChg>
        <pc:inkChg chg="add del">
          <ac:chgData name="Калинина Лидия" userId="9562571cd07ae14a" providerId="Windows Live" clId="Web-{AE7F2144-C11F-49A2-B4C9-107ED559AC8C}" dt="2023-11-15T13:16:32.879" v="278"/>
          <ac:inkMkLst>
            <pc:docMk/>
            <pc:sldMk cId="5786762" sldId="256"/>
            <ac:inkMk id="37" creationId="{66D8770C-87DE-82E5-C7D1-E2452333C220}"/>
          </ac:inkMkLst>
        </pc:inkChg>
        <pc:inkChg chg="add del mod">
          <ac:chgData name="Калинина Лидия" userId="9562571cd07ae14a" providerId="Windows Live" clId="Web-{AE7F2144-C11F-49A2-B4C9-107ED559AC8C}" dt="2023-11-15T13:17:28.490" v="290"/>
          <ac:inkMkLst>
            <pc:docMk/>
            <pc:sldMk cId="5786762" sldId="256"/>
            <ac:inkMk id="39" creationId="{7E370796-1102-949E-AFEF-05FFDF6A9858}"/>
          </ac:inkMkLst>
        </pc:inkChg>
        <pc:inkChg chg="add del">
          <ac:chgData name="Калинина Лидия" userId="9562571cd07ae14a" providerId="Windows Live" clId="Web-{AE7F2144-C11F-49A2-B4C9-107ED559AC8C}" dt="2023-11-15T13:16:56.317" v="281"/>
          <ac:inkMkLst>
            <pc:docMk/>
            <pc:sldMk cId="5786762" sldId="256"/>
            <ac:inkMk id="46" creationId="{73727267-D69B-2AD3-F11B-357432041B76}"/>
          </ac:inkMkLst>
        </pc:inkChg>
        <pc:inkChg chg="add del">
          <ac:chgData name="Калинина Лидия" userId="9562571cd07ae14a" providerId="Windows Live" clId="Web-{AE7F2144-C11F-49A2-B4C9-107ED559AC8C}" dt="2023-11-15T13:17:02.239" v="283"/>
          <ac:inkMkLst>
            <pc:docMk/>
            <pc:sldMk cId="5786762" sldId="256"/>
            <ac:inkMk id="48" creationId="{3B735B7C-6AB4-8732-F4DC-F6BB955EE83D}"/>
          </ac:inkMkLst>
        </pc:inkChg>
        <pc:cxnChg chg="add del">
          <ac:chgData name="Калинина Лидия" userId="9562571cd07ae14a" providerId="Windows Live" clId="Web-{AE7F2144-C11F-49A2-B4C9-107ED559AC8C}" dt="2023-11-15T11:56:58.649" v="24"/>
          <ac:cxnSpMkLst>
            <pc:docMk/>
            <pc:sldMk cId="5786762" sldId="256"/>
            <ac:cxnSpMk id="13" creationId="{61B115DB-65EB-3FC3-7284-CFDF4ADC60B6}"/>
          </ac:cxnSpMkLst>
        </pc:cxn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10:23.007" v="684" actId="1076"/>
        <pc:sldMkLst>
          <pc:docMk/>
          <pc:sldMk cId="795081081" sldId="257"/>
        </pc:sldMkLst>
        <pc:spChg chg="mod ord">
          <ac:chgData name="Калинина Лидия" userId="9562571cd07ae14a" providerId="Windows Live" clId="Web-{AE7F2144-C11F-49A2-B4C9-107ED559AC8C}" dt="2023-11-15T13:43:08.653" v="466" actId="1076"/>
          <ac:spMkLst>
            <pc:docMk/>
            <pc:sldMk cId="795081081" sldId="257"/>
            <ac:spMk id="2" creationId="{5BD2F407-5808-4111-AE05-BA3863075170}"/>
          </ac:spMkLst>
        </pc:spChg>
        <pc:spChg chg="mod ord">
          <ac:chgData name="Калинина Лидия" userId="9562571cd07ae14a" providerId="Windows Live" clId="Web-{AE7F2144-C11F-49A2-B4C9-107ED559AC8C}" dt="2023-11-15T13:43:41.264" v="477" actId="14100"/>
          <ac:spMkLst>
            <pc:docMk/>
            <pc:sldMk cId="795081081" sldId="257"/>
            <ac:spMk id="3" creationId="{44280AFD-DFE2-4966-8BE1-0D2E38448574}"/>
          </ac:spMkLst>
        </pc:spChg>
        <pc:spChg chg="add del mod">
          <ac:chgData name="Калинина Лидия" userId="9562571cd07ae14a" providerId="Windows Live" clId="Web-{AE7F2144-C11F-49A2-B4C9-107ED559AC8C}" dt="2023-11-15T12:33:26.945" v="88"/>
          <ac:spMkLst>
            <pc:docMk/>
            <pc:sldMk cId="795081081" sldId="257"/>
            <ac:spMk id="9" creationId="{BF831632-CC51-03A5-BDB8-0301BCEBD93B}"/>
          </ac:spMkLst>
        </pc:spChg>
        <pc:spChg chg="add del">
          <ac:chgData name="Калинина Лидия" userId="9562571cd07ae14a" providerId="Windows Live" clId="Web-{AE7F2144-C11F-49A2-B4C9-107ED559AC8C}" dt="2023-11-15T11:56:24.273" v="15"/>
          <ac:spMkLst>
            <pc:docMk/>
            <pc:sldMk cId="795081081" sldId="257"/>
            <ac:spMk id="11" creationId="{9E9F2A28-69A3-4945-B6B6-C2E4A6C55373}"/>
          </ac:spMkLst>
        </pc:spChg>
        <pc:spChg chg="add del mod">
          <ac:chgData name="Калинина Лидия" userId="9562571cd07ae14a" providerId="Windows Live" clId="Web-{AE7F2144-C11F-49A2-B4C9-107ED559AC8C}" dt="2023-11-15T12:33:24.851" v="87"/>
          <ac:spMkLst>
            <pc:docMk/>
            <pc:sldMk cId="795081081" sldId="257"/>
            <ac:spMk id="12" creationId="{65239D70-BA8D-6F33-32A2-88E2CF14D114}"/>
          </ac:spMkLst>
        </pc:spChg>
        <pc:spChg chg="add del">
          <ac:chgData name="Калинина Лидия" userId="9562571cd07ae14a" providerId="Windows Live" clId="Web-{AE7F2144-C11F-49A2-B4C9-107ED559AC8C}" dt="2023-11-15T11:56:24.273" v="15"/>
          <ac:spMkLst>
            <pc:docMk/>
            <pc:sldMk cId="795081081" sldId="257"/>
            <ac:spMk id="13" creationId="{CB147A70-DC29-4DDF-A34C-2B82C6E2295E}"/>
          </ac:spMkLst>
        </pc:spChg>
        <pc:spChg chg="add del">
          <ac:chgData name="Калинина Лидия" userId="9562571cd07ae14a" providerId="Windows Live" clId="Web-{AE7F2144-C11F-49A2-B4C9-107ED559AC8C}" dt="2023-11-15T11:56:24.273" v="15"/>
          <ac:spMkLst>
            <pc:docMk/>
            <pc:sldMk cId="795081081" sldId="257"/>
            <ac:spMk id="15" creationId="{3B438362-1E1E-4C62-A99E-4134CB16366C}"/>
          </ac:spMkLst>
        </pc:spChg>
        <pc:spChg chg="add del">
          <ac:chgData name="Калинина Лидия" userId="9562571cd07ae14a" providerId="Windows Live" clId="Web-{AE7F2144-C11F-49A2-B4C9-107ED559AC8C}" dt="2023-11-15T11:56:24.273" v="15"/>
          <ac:spMkLst>
            <pc:docMk/>
            <pc:sldMk cId="795081081" sldId="257"/>
            <ac:spMk id="17" creationId="{6C077334-5571-4B83-A83E-4CCCFA7B5E8A}"/>
          </ac:spMkLst>
        </pc:spChg>
        <pc:spChg chg="add del">
          <ac:chgData name="Калинина Лидия" userId="9562571cd07ae14a" providerId="Windows Live" clId="Web-{AE7F2144-C11F-49A2-B4C9-107ED559AC8C}" dt="2023-11-15T12:34:57.245" v="99"/>
          <ac:spMkLst>
            <pc:docMk/>
            <pc:sldMk cId="795081081" sldId="257"/>
            <ac:spMk id="18" creationId="{09C509D2-0C1A-47B8-89C1-D3AB17D45256}"/>
          </ac:spMkLst>
        </pc:spChg>
        <pc:spChg chg="add del">
          <ac:chgData name="Калинина Лидия" userId="9562571cd07ae14a" providerId="Windows Live" clId="Web-{AE7F2144-C11F-49A2-B4C9-107ED559AC8C}" dt="2023-11-15T11:56:24.273" v="15"/>
          <ac:spMkLst>
            <pc:docMk/>
            <pc:sldMk cId="795081081" sldId="257"/>
            <ac:spMk id="19" creationId="{4D3DC50D-CA0F-48F9-B17E-20D8669AA4E0}"/>
          </ac:spMkLst>
        </pc:spChg>
        <pc:spChg chg="add del">
          <ac:chgData name="Калинина Лидия" userId="9562571cd07ae14a" providerId="Windows Live" clId="Web-{AE7F2144-C11F-49A2-B4C9-107ED559AC8C}" dt="2023-11-15T12:53:28.268" v="153"/>
          <ac:spMkLst>
            <pc:docMk/>
            <pc:sldMk cId="795081081" sldId="257"/>
            <ac:spMk id="20" creationId="{06FBBFD6-9D64-418F-B51F-940739822FCD}"/>
          </ac:spMkLst>
        </pc:spChg>
        <pc:spChg chg="add del">
          <ac:chgData name="Калинина Лидия" userId="9562571cd07ae14a" providerId="Windows Live" clId="Web-{AE7F2144-C11F-49A2-B4C9-107ED559AC8C}" dt="2023-11-15T11:56:24.273" v="15"/>
          <ac:spMkLst>
            <pc:docMk/>
            <pc:sldMk cId="795081081" sldId="257"/>
            <ac:spMk id="21" creationId="{D1B80E9C-CF8A-440B-B8F5-54BF121BF458}"/>
          </ac:spMkLst>
        </pc:spChg>
        <pc:spChg chg="add del">
          <ac:chgData name="Калинина Лидия" userId="9562571cd07ae14a" providerId="Windows Live" clId="Web-{AE7F2144-C11F-49A2-B4C9-107ED559AC8C}" dt="2023-11-15T12:53:28.268" v="153"/>
          <ac:spMkLst>
            <pc:docMk/>
            <pc:sldMk cId="795081081" sldId="257"/>
            <ac:spMk id="22" creationId="{068B0AB6-581C-48A6-B326-FBB06170BB46}"/>
          </ac:spMkLst>
        </pc:spChg>
        <pc:spChg chg="add del">
          <ac:chgData name="Калинина Лидия" userId="9562571cd07ae14a" providerId="Windows Live" clId="Web-{AE7F2144-C11F-49A2-B4C9-107ED559AC8C}" dt="2023-11-15T12:40:51.914" v="116"/>
          <ac:spMkLst>
            <pc:docMk/>
            <pc:sldMk cId="795081081" sldId="257"/>
            <ac:spMk id="23" creationId="{B3684CCF-CEBB-4D8E-A366-95E43D4C790B}"/>
          </ac:spMkLst>
        </pc:spChg>
        <pc:spChg chg="add del">
          <ac:chgData name="Калинина Лидия" userId="9562571cd07ae14a" providerId="Windows Live" clId="Web-{AE7F2144-C11F-49A2-B4C9-107ED559AC8C}" dt="2023-11-15T12:53:28.268" v="153"/>
          <ac:spMkLst>
            <pc:docMk/>
            <pc:sldMk cId="795081081" sldId="257"/>
            <ac:spMk id="24" creationId="{58D256AA-C8BE-4F76-AC46-0394FB4827C5}"/>
          </ac:spMkLst>
        </pc:spChg>
        <pc:spChg chg="add del">
          <ac:chgData name="Калинина Лидия" userId="9562571cd07ae14a" providerId="Windows Live" clId="Web-{AE7F2144-C11F-49A2-B4C9-107ED559AC8C}" dt="2023-11-15T12:40:51.914" v="116"/>
          <ac:spMkLst>
            <pc:docMk/>
            <pc:sldMk cId="795081081" sldId="257"/>
            <ac:spMk id="25" creationId="{70BEB1E7-2F88-40BC-B73D-42E5B6F80BFC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795081081" sldId="257"/>
            <ac:spMk id="26" creationId="{5A0118C5-4F8D-4CF4-BADD-53FEACC6C42A}"/>
          </ac:spMkLst>
        </pc:spChg>
        <pc:spChg chg="add del">
          <ac:chgData name="Калинина Лидия" userId="9562571cd07ae14a" providerId="Windows Live" clId="Web-{AE7F2144-C11F-49A2-B4C9-107ED559AC8C}" dt="2023-11-15T12:53:28.268" v="153"/>
          <ac:spMkLst>
            <pc:docMk/>
            <pc:sldMk cId="795081081" sldId="257"/>
            <ac:spMk id="27" creationId="{9EF15C42-298B-42CE-9291-7BC6653A81A3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795081081" sldId="257"/>
            <ac:spMk id="28" creationId="{F98F79A4-A6C7-4101-B1E9-27E05CB7CFA0}"/>
          </ac:spMkLst>
        </pc:spChg>
        <pc:spChg chg="add del">
          <ac:chgData name="Калинина Лидия" userId="9562571cd07ae14a" providerId="Windows Live" clId="Web-{AE7F2144-C11F-49A2-B4C9-107ED559AC8C}" dt="2023-11-15T12:53:28.268" v="153"/>
          <ac:spMkLst>
            <pc:docMk/>
            <pc:sldMk cId="795081081" sldId="257"/>
            <ac:spMk id="29" creationId="{66631EA5-A729-497B-AFFD-830EA6601A0F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795081081" sldId="257"/>
            <ac:spMk id="30" creationId="{06FBBFD6-9D64-418F-B51F-940739822FCD}"/>
          </ac:spMkLst>
        </pc:spChg>
        <pc:spChg chg="add del">
          <ac:chgData name="Калинина Лидия" userId="9562571cd07ae14a" providerId="Windows Live" clId="Web-{AE7F2144-C11F-49A2-B4C9-107ED559AC8C}" dt="2023-11-15T12:53:28.268" v="153"/>
          <ac:spMkLst>
            <pc:docMk/>
            <pc:sldMk cId="795081081" sldId="257"/>
            <ac:spMk id="31" creationId="{E278376F-CAC3-43B2-B3BB-316716BCAEA1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795081081" sldId="257"/>
            <ac:spMk id="32" creationId="{068B0AB6-581C-48A6-B326-FBB06170BB46}"/>
          </ac:spMkLst>
        </pc:spChg>
        <pc:spChg chg="add del">
          <ac:chgData name="Калинина Лидия" userId="9562571cd07ae14a" providerId="Windows Live" clId="Web-{AE7F2144-C11F-49A2-B4C9-107ED559AC8C}" dt="2023-11-15T12:53:28.268" v="153"/>
          <ac:spMkLst>
            <pc:docMk/>
            <pc:sldMk cId="795081081" sldId="257"/>
            <ac:spMk id="33" creationId="{B7C6A42B-76CD-4D26-BC28-A1643FD64202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795081081" sldId="257"/>
            <ac:spMk id="34" creationId="{58D256AA-C8BE-4F76-AC46-0394FB4827C5}"/>
          </ac:spMkLst>
        </pc:spChg>
        <pc:spChg chg="add del">
          <ac:chgData name="Калинина Лидия" userId="9562571cd07ae14a" providerId="Windows Live" clId="Web-{AE7F2144-C11F-49A2-B4C9-107ED559AC8C}" dt="2023-11-15T12:53:17.049" v="150"/>
          <ac:spMkLst>
            <pc:docMk/>
            <pc:sldMk cId="795081081" sldId="257"/>
            <ac:spMk id="35" creationId="{9D9CE3C4-25D7-403C-9312-F3B39099D298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795081081" sldId="257"/>
            <ac:spMk id="36" creationId="{9EF15C42-298B-42CE-9291-7BC6653A81A3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795081081" sldId="257"/>
            <ac:spMk id="38" creationId="{66631EA5-A729-497B-AFFD-830EA6601A0F}"/>
          </ac:spMkLst>
        </pc:spChg>
        <pc:spChg chg="mod topLvl">
          <ac:chgData name="Калинина Лидия" userId="9562571cd07ae14a" providerId="Windows Live" clId="Web-{AE7F2144-C11F-49A2-B4C9-107ED559AC8C}" dt="2023-11-15T13:44:59.251" v="482" actId="1076"/>
          <ac:spMkLst>
            <pc:docMk/>
            <pc:sldMk cId="795081081" sldId="257"/>
            <ac:spMk id="39" creationId="{96AB1D25-144D-4BB4-A45C-60B8A094F41F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795081081" sldId="257"/>
            <ac:spMk id="40" creationId="{E278376F-CAC3-43B2-B3BB-316716BCAEA1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795081081" sldId="257"/>
            <ac:spMk id="41" creationId="{79AFCB35-9C04-4524-A0B1-57FF6865D013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795081081" sldId="257"/>
            <ac:spMk id="42" creationId="{B7C6A42B-76CD-4D26-BC28-A1643FD64202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795081081" sldId="257"/>
            <ac:spMk id="43" creationId="{D11AD2AD-0BA0-4DD3-8EEA-84686A0E718C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795081081" sldId="257"/>
            <ac:spMk id="44" creationId="{6C077334-5571-4B83-A83E-4CCCFA7B5E8A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795081081" sldId="257"/>
            <ac:spMk id="45" creationId="{59463AC4-F96D-4507-9EE0-A831B7910271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795081081" sldId="257"/>
            <ac:spMk id="47" creationId="{9E5C5460-229E-46C8-A712-CC317985420F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795081081" sldId="257"/>
            <ac:spMk id="48" creationId="{D1B80E9C-CF8A-440B-B8F5-54BF121BF458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795081081" sldId="257"/>
            <ac:spMk id="49" creationId="{FC3ABE8C-1C72-4141-BADF-DD681176459A}"/>
          </ac:spMkLst>
        </pc:spChg>
        <pc:spChg chg="add">
          <ac:chgData name="Калинина Лидия" userId="9562571cd07ae14a" providerId="Windows Live" clId="Web-{AE7F2144-C11F-49A2-B4C9-107ED559AC8C}" dt="2023-11-15T13:29:46.156" v="362"/>
          <ac:spMkLst>
            <pc:docMk/>
            <pc:sldMk cId="795081081" sldId="257"/>
            <ac:spMk id="52" creationId="{5A0118C5-4F8D-4CF4-BADD-53FEACC6C42A}"/>
          </ac:spMkLst>
        </pc:spChg>
        <pc:spChg chg="add mod">
          <ac:chgData name="Калинина Лидия" userId="9562571cd07ae14a" providerId="Windows Live" clId="Web-{AE7F2144-C11F-49A2-B4C9-107ED559AC8C}" dt="2023-11-15T14:10:14.382" v="682"/>
          <ac:spMkLst>
            <pc:docMk/>
            <pc:sldMk cId="795081081" sldId="257"/>
            <ac:spMk id="53" creationId="{F98F79A4-A6C7-4101-B1E9-27E05CB7CFA0}"/>
          </ac:spMkLst>
        </pc:spChg>
        <pc:spChg chg="add">
          <ac:chgData name="Калинина Лидия" userId="9562571cd07ae14a" providerId="Windows Live" clId="Web-{AE7F2144-C11F-49A2-B4C9-107ED559AC8C}" dt="2023-11-15T13:29:46.156" v="362"/>
          <ac:spMkLst>
            <pc:docMk/>
            <pc:sldMk cId="795081081" sldId="257"/>
            <ac:spMk id="54" creationId="{79AFCB35-9C04-4524-A0B1-57FF6865D013}"/>
          </ac:spMkLst>
        </pc:spChg>
        <pc:spChg chg="add">
          <ac:chgData name="Калинина Лидия" userId="9562571cd07ae14a" providerId="Windows Live" clId="Web-{AE7F2144-C11F-49A2-B4C9-107ED559AC8C}" dt="2023-11-15T13:29:46.156" v="362"/>
          <ac:spMkLst>
            <pc:docMk/>
            <pc:sldMk cId="795081081" sldId="257"/>
            <ac:spMk id="55" creationId="{D11AD2AD-0BA0-4DD3-8EEA-84686A0E718C}"/>
          </ac:spMkLst>
        </pc:spChg>
        <pc:spChg chg="add del">
          <ac:chgData name="Калинина Лидия" userId="9562571cd07ae14a" providerId="Windows Live" clId="Web-{AE7F2144-C11F-49A2-B4C9-107ED559AC8C}" dt="2023-11-15T12:53:28.253" v="152"/>
          <ac:spMkLst>
            <pc:docMk/>
            <pc:sldMk cId="795081081" sldId="257"/>
            <ac:spMk id="56" creationId="{AD96FDFD-4E42-4A06-B8B5-768A1DB9C2A9}"/>
          </ac:spMkLst>
        </pc:spChg>
        <pc:spChg chg="add mod">
          <ac:chgData name="Калинина Лидия" userId="9562571cd07ae14a" providerId="Windows Live" clId="Web-{AE7F2144-C11F-49A2-B4C9-107ED559AC8C}" dt="2023-11-15T14:10:14.382" v="683"/>
          <ac:spMkLst>
            <pc:docMk/>
            <pc:sldMk cId="795081081" sldId="257"/>
            <ac:spMk id="57" creationId="{59463AC4-F96D-4507-9EE0-A831B791027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795081081" sldId="257"/>
            <ac:spMk id="58" creationId="{9E9F2A28-69A3-4945-B6B6-C2E4A6C55373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795081081" sldId="257"/>
            <ac:spMk id="59" creationId="{CB147A70-DC29-4DDF-A34C-2B82C6E2295E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795081081" sldId="257"/>
            <ac:spMk id="60" creationId="{3B438362-1E1E-4C62-A99E-4134CB16366C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795081081" sldId="257"/>
            <ac:spMk id="61" creationId="{4D3DC50D-CA0F-48F9-B17E-20D8669AA4E0}"/>
          </ac:spMkLst>
        </pc:spChg>
        <pc:spChg chg="add mod">
          <ac:chgData name="Калинина Лидия" userId="9562571cd07ae14a" providerId="Windows Live" clId="Web-{AE7F2144-C11F-49A2-B4C9-107ED559AC8C}" dt="2023-11-15T14:09:56.834" v="678"/>
          <ac:spMkLst>
            <pc:docMk/>
            <pc:sldMk cId="795081081" sldId="257"/>
            <ac:spMk id="62" creationId="{9E5C5460-229E-46C8-A712-CC317985420F}"/>
          </ac:spMkLst>
        </pc:spChg>
        <pc:spChg chg="add mod">
          <ac:chgData name="Калинина Лидия" userId="9562571cd07ae14a" providerId="Windows Live" clId="Web-{AE7F2144-C11F-49A2-B4C9-107ED559AC8C}" dt="2023-11-15T14:09:56.850" v="679"/>
          <ac:spMkLst>
            <pc:docMk/>
            <pc:sldMk cId="795081081" sldId="257"/>
            <ac:spMk id="63" creationId="{FC3ABE8C-1C72-4141-BADF-DD681176459A}"/>
          </ac:spMkLst>
        </pc:spChg>
        <pc:spChg chg="mod topLvl">
          <ac:chgData name="Калинина Лидия" userId="9562571cd07ae14a" providerId="Windows Live" clId="Web-{AE7F2144-C11F-49A2-B4C9-107ED559AC8C}" dt="2023-11-15T13:45:06.954" v="484" actId="1076"/>
          <ac:spMkLst>
            <pc:docMk/>
            <pc:sldMk cId="795081081" sldId="257"/>
            <ac:spMk id="65" creationId="{B7067280-C3E7-4DF6-A345-B9FEF6EF8D6D}"/>
          </ac:spMkLst>
        </pc:spChg>
        <pc:spChg chg="mod topLvl">
          <ac:chgData name="Калинина Лидия" userId="9562571cd07ae14a" providerId="Windows Live" clId="Web-{AE7F2144-C11F-49A2-B4C9-107ED559AC8C}" dt="2023-11-15T13:44:59.251" v="481" actId="1076"/>
          <ac:spMkLst>
            <pc:docMk/>
            <pc:sldMk cId="795081081" sldId="257"/>
            <ac:spMk id="66" creationId="{A78365A8-666B-4417-9D3C-554E6E6B2C55}"/>
          </ac:spMkLst>
        </pc:spChg>
        <pc:spChg chg="mod topLvl">
          <ac:chgData name="Калинина Лидия" userId="9562571cd07ae14a" providerId="Windows Live" clId="Web-{AE7F2144-C11F-49A2-B4C9-107ED559AC8C}" dt="2023-11-15T13:44:53.172" v="480" actId="1076"/>
          <ac:spMkLst>
            <pc:docMk/>
            <pc:sldMk cId="795081081" sldId="257"/>
            <ac:spMk id="67" creationId="{E71CAAFA-0A31-4308-AB9F-B1C84ABDF9DE}"/>
          </ac:spMkLst>
        </pc:spChg>
        <pc:spChg chg="mod topLvl">
          <ac:chgData name="Калинина Лидия" userId="9562571cd07ae14a" providerId="Windows Live" clId="Web-{AE7F2144-C11F-49A2-B4C9-107ED559AC8C}" dt="2023-11-15T13:44:59.266" v="483" actId="1076"/>
          <ac:spMkLst>
            <pc:docMk/>
            <pc:sldMk cId="795081081" sldId="257"/>
            <ac:spMk id="68" creationId="{069F0FB4-779A-48FC-AC33-784F177C9298}"/>
          </ac:spMkLst>
        </pc:spChg>
        <pc:grpChg chg="add del">
          <ac:chgData name="Калинина Лидия" userId="9562571cd07ae14a" providerId="Windows Live" clId="Web-{AE7F2144-C11F-49A2-B4C9-107ED559AC8C}" dt="2023-11-15T12:53:17.049" v="150"/>
          <ac:grpSpMkLst>
            <pc:docMk/>
            <pc:sldMk cId="795081081" sldId="257"/>
            <ac:grpSpMk id="37" creationId="{2E56C079-9BED-4728-8FAD-2F9E3A179149}"/>
          </ac:grpSpMkLst>
        </pc:grpChg>
        <pc:grpChg chg="add del">
          <ac:chgData name="Калинина Лидия" userId="9562571cd07ae14a" providerId="Windows Live" clId="Web-{AE7F2144-C11F-49A2-B4C9-107ED559AC8C}" dt="2023-11-15T12:53:17.049" v="150"/>
          <ac:grpSpMkLst>
            <pc:docMk/>
            <pc:sldMk cId="795081081" sldId="257"/>
            <ac:grpSpMk id="46" creationId="{DE51D1B5-E12D-46A1-B0B3-7BAB36C342F8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795081081" sldId="257"/>
            <ac:grpSpMk id="50" creationId="{0C156BF8-7FF7-440F-BE2B-417DFFE8BFA5}"/>
          </ac:grpSpMkLst>
        </pc:grpChg>
        <pc:grpChg chg="add del">
          <ac:chgData name="Калинина Лидия" userId="9562571cd07ae14a" providerId="Windows Live" clId="Web-{AE7F2144-C11F-49A2-B4C9-107ED559AC8C}" dt="2023-11-15T12:53:17.049" v="150"/>
          <ac:grpSpMkLst>
            <pc:docMk/>
            <pc:sldMk cId="795081081" sldId="257"/>
            <ac:grpSpMk id="51" creationId="{51AC3D20-E4ED-49E6-AADF-E32D5427ECD0}"/>
          </ac:grpSpMkLst>
        </pc:grpChg>
        <pc:grpChg chg="add del">
          <ac:chgData name="Калинина Лидия" userId="9562571cd07ae14a" providerId="Windows Live" clId="Web-{AE7F2144-C11F-49A2-B4C9-107ED559AC8C}" dt="2023-11-15T13:44:32.203" v="479"/>
          <ac:grpSpMkLst>
            <pc:docMk/>
            <pc:sldMk cId="795081081" sldId="257"/>
            <ac:grpSpMk id="64" creationId="{0C156BF8-7FF7-440F-BE2B-417DFFE8BFA5}"/>
          </ac:grpSpMkLst>
        </pc:grpChg>
        <pc:grpChg chg="add mod">
          <ac:chgData name="Калинина Лидия" userId="9562571cd07ae14a" providerId="Windows Live" clId="Web-{AE7F2144-C11F-49A2-B4C9-107ED559AC8C}" dt="2023-11-15T14:10:23.007" v="684" actId="1076"/>
          <ac:grpSpMkLst>
            <pc:docMk/>
            <pc:sldMk cId="795081081" sldId="257"/>
            <ac:grpSpMk id="69" creationId="{3EA49AA4-5339-5F94-95C4-6970D04F5562}"/>
          </ac:grpSpMkLst>
        </pc:grpChg>
        <pc:grpChg chg="add mod">
          <ac:chgData name="Калинина Лидия" userId="9562571cd07ae14a" providerId="Windows Live" clId="Web-{AE7F2144-C11F-49A2-B4C9-107ED559AC8C}" dt="2023-11-15T13:45:29.689" v="488" actId="1076"/>
          <ac:grpSpMkLst>
            <pc:docMk/>
            <pc:sldMk cId="795081081" sldId="257"/>
            <ac:grpSpMk id="70" creationId="{E747DAA6-A82E-9975-4DD4-2B12165311D0}"/>
          </ac:grpSpMkLst>
        </pc:grpChg>
        <pc:picChg chg="add del mod ord">
          <ac:chgData name="Калинина Лидия" userId="9562571cd07ae14a" providerId="Windows Live" clId="Web-{AE7F2144-C11F-49A2-B4C9-107ED559AC8C}" dt="2023-11-15T11:56:30.008" v="21"/>
          <ac:picMkLst>
            <pc:docMk/>
            <pc:sldMk cId="795081081" sldId="257"/>
            <ac:picMk id="4" creationId="{432F94A3-8062-A96D-2018-9A5EE1DBF8EF}"/>
          </ac:picMkLst>
        </pc:picChg>
        <pc:picChg chg="add del mod ord">
          <ac:chgData name="Калинина Лидия" userId="9562571cd07ae14a" providerId="Windows Live" clId="Web-{AE7F2144-C11F-49A2-B4C9-107ED559AC8C}" dt="2023-11-15T11:56:28.039" v="19"/>
          <ac:picMkLst>
            <pc:docMk/>
            <pc:sldMk cId="795081081" sldId="257"/>
            <ac:picMk id="5" creationId="{5C391CED-6194-D040-F72F-B3A0FD8CF03F}"/>
          </ac:picMkLst>
        </pc:picChg>
        <pc:picChg chg="add del mod">
          <ac:chgData name="Калинина Лидия" userId="9562571cd07ae14a" providerId="Windows Live" clId="Web-{AE7F2144-C11F-49A2-B4C9-107ED559AC8C}" dt="2023-11-15T11:56:26.367" v="17"/>
          <ac:picMkLst>
            <pc:docMk/>
            <pc:sldMk cId="795081081" sldId="257"/>
            <ac:picMk id="6" creationId="{561E5B01-7586-4AC1-E43B-EF724E34C19C}"/>
          </ac:picMkLst>
        </pc:picChg>
        <pc:picChg chg="add mod ord">
          <ac:chgData name="Калинина Лидия" userId="9562571cd07ae14a" providerId="Windows Live" clId="Web-{AE7F2144-C11F-49A2-B4C9-107ED559AC8C}" dt="2023-11-15T13:42:40.355" v="460" actId="1076"/>
          <ac:picMkLst>
            <pc:docMk/>
            <pc:sldMk cId="795081081" sldId="257"/>
            <ac:picMk id="7" creationId="{6017E3A9-11F3-7CC7-FFF6-BE29BDFD3E02}"/>
          </ac:picMkLst>
        </pc:picChg>
        <pc:picChg chg="add mod ord modCrop">
          <ac:chgData name="Калинина Лидия" userId="9562571cd07ae14a" providerId="Windows Live" clId="Web-{AE7F2144-C11F-49A2-B4C9-107ED559AC8C}" dt="2023-11-15T13:44:03.155" v="478" actId="1076"/>
          <ac:picMkLst>
            <pc:docMk/>
            <pc:sldMk cId="795081081" sldId="257"/>
            <ac:picMk id="14" creationId="{80417B53-801B-F301-97B4-620E9AF45AD2}"/>
          </ac:picMkLst>
        </pc:picChg>
        <pc:picChg chg="add mod ord">
          <ac:chgData name="Калинина Лидия" userId="9562571cd07ae14a" providerId="Windows Live" clId="Web-{AE7F2144-C11F-49A2-B4C9-107ED559AC8C}" dt="2023-11-15T13:42:38.511" v="459" actId="1076"/>
          <ac:picMkLst>
            <pc:docMk/>
            <pc:sldMk cId="795081081" sldId="257"/>
            <ac:picMk id="16" creationId="{09CA146C-A1F7-0D75-1CBF-2B8AFD743018}"/>
          </ac:picMkLst>
        </pc:pic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09:40.130" v="677"/>
        <pc:sldMkLst>
          <pc:docMk/>
          <pc:sldMk cId="1723410325" sldId="258"/>
        </pc:sldMkLst>
        <pc:spChg chg="mod ord">
          <ac:chgData name="Калинина Лидия" userId="9562571cd07ae14a" providerId="Windows Live" clId="Web-{AE7F2144-C11F-49A2-B4C9-107ED559AC8C}" dt="2023-11-15T14:01:06.909" v="651" actId="20577"/>
          <ac:spMkLst>
            <pc:docMk/>
            <pc:sldMk cId="1723410325" sldId="258"/>
            <ac:spMk id="2" creationId="{0AADC0CF-33B3-4538-BF7B-1E501822A8F6}"/>
          </ac:spMkLst>
        </pc:spChg>
        <pc:spChg chg="mod ord">
          <ac:chgData name="Калинина Лидия" userId="9562571cd07ae14a" providerId="Windows Live" clId="Web-{AE7F2144-C11F-49A2-B4C9-107ED559AC8C}" dt="2023-11-15T13:55:26.882" v="551" actId="1076"/>
          <ac:spMkLst>
            <pc:docMk/>
            <pc:sldMk cId="1723410325" sldId="258"/>
            <ac:spMk id="3" creationId="{10BD5BBE-0CF2-42CB-B93C-C938268AE055}"/>
          </ac:spMkLst>
        </pc:spChg>
        <pc:spChg chg="add del">
          <ac:chgData name="Калинина Лидия" userId="9562571cd07ae14a" providerId="Windows Live" clId="Web-{AE7F2144-C11F-49A2-B4C9-107ED559AC8C}" dt="2023-11-15T12:51:54.218" v="146"/>
          <ac:spMkLst>
            <pc:docMk/>
            <pc:sldMk cId="1723410325" sldId="258"/>
            <ac:spMk id="5" creationId="{87BF42CA-AD55-48B4-8949-C4DCA60A6AEE}"/>
          </ac:spMkLst>
        </pc:spChg>
        <pc:spChg chg="add del">
          <ac:chgData name="Калинина Лидия" userId="9562571cd07ae14a" providerId="Windows Live" clId="Web-{AE7F2144-C11F-49A2-B4C9-107ED559AC8C}" dt="2023-11-15T12:51:54.218" v="146"/>
          <ac:spMkLst>
            <pc:docMk/>
            <pc:sldMk cId="1723410325" sldId="258"/>
            <ac:spMk id="6" creationId="{66AE1D3D-3106-4CB2-AA7C-0C1642AC0F2E}"/>
          </ac:spMkLst>
        </pc:spChg>
        <pc:spChg chg="add del">
          <ac:chgData name="Калинина Лидия" userId="9562571cd07ae14a" providerId="Windows Live" clId="Web-{AE7F2144-C11F-49A2-B4C9-107ED559AC8C}" dt="2023-11-15T12:41:32.775" v="118"/>
          <ac:spMkLst>
            <pc:docMk/>
            <pc:sldMk cId="1723410325" sldId="258"/>
            <ac:spMk id="8" creationId="{C2554CA6-288E-4202-BC52-2E5A8F0C0AED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1723410325" sldId="258"/>
            <ac:spMk id="9" creationId="{5A0118C5-4F8D-4CF4-BADD-53FEACC6C42A}"/>
          </ac:spMkLst>
        </pc:spChg>
        <pc:spChg chg="add del">
          <ac:chgData name="Калинина Лидия" userId="9562571cd07ae14a" providerId="Windows Live" clId="Web-{AE7F2144-C11F-49A2-B4C9-107ED559AC8C}" dt="2023-11-15T12:41:32.775" v="118"/>
          <ac:spMkLst>
            <pc:docMk/>
            <pc:sldMk cId="1723410325" sldId="258"/>
            <ac:spMk id="10" creationId="{B10BB131-AC8E-4A8E-A5D1-36260F720C3B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1723410325" sldId="258"/>
            <ac:spMk id="11" creationId="{4E0A5C5C-2A95-428E-9F6A-0D29EBD57C9F}"/>
          </ac:spMkLst>
        </pc:spChg>
        <pc:spChg chg="add del">
          <ac:chgData name="Калинина Лидия" userId="9562571cd07ae14a" providerId="Windows Live" clId="Web-{AE7F2144-C11F-49A2-B4C9-107ED559AC8C}" dt="2023-11-15T12:41:32.775" v="118"/>
          <ac:spMkLst>
            <pc:docMk/>
            <pc:sldMk cId="1723410325" sldId="258"/>
            <ac:spMk id="12" creationId="{5B7778FC-632E-4DCA-A7CB-0D7731CCF970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1723410325" sldId="258"/>
            <ac:spMk id="13" creationId="{1056F38F-7C4E-461D-8709-7D0024AE1F79}"/>
          </ac:spMkLst>
        </pc:spChg>
        <pc:spChg chg="add del">
          <ac:chgData name="Калинина Лидия" userId="9562571cd07ae14a" providerId="Windows Live" clId="Web-{AE7F2144-C11F-49A2-B4C9-107ED559AC8C}" dt="2023-11-15T12:41:32.775" v="118"/>
          <ac:spMkLst>
            <pc:docMk/>
            <pc:sldMk cId="1723410325" sldId="258"/>
            <ac:spMk id="14" creationId="{FA23A907-97FB-4A8F-880A-DD77401C4296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1723410325" sldId="258"/>
            <ac:spMk id="15" creationId="{C7278469-3C3C-49CE-AEEE-E176A4900B78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723410325" sldId="258"/>
            <ac:spMk id="19" creationId="{22F24225-0E3A-40A5-A927-CEFC144381AA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1723410325" sldId="258"/>
            <ac:spMk id="20" creationId="{4C6598AB-1C17-4D54-951C-A082D94ACB7A}"/>
          </ac:spMkLst>
        </pc:spChg>
        <pc:spChg chg="add del">
          <ac:chgData name="Калинина Лидия" userId="9562571cd07ae14a" providerId="Windows Live" clId="Web-{AE7F2144-C11F-49A2-B4C9-107ED559AC8C}" dt="2023-11-15T12:51:54.187" v="145"/>
          <ac:spMkLst>
            <pc:docMk/>
            <pc:sldMk cId="1723410325" sldId="258"/>
            <ac:spMk id="22" creationId="{17718681-A12E-49D6-9925-DD7C68176D61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1723410325" sldId="258"/>
            <ac:spMk id="23" creationId="{C83B66D7-137D-4AC1-B172-53D60F08BEB5}"/>
          </ac:spMkLst>
        </pc:spChg>
        <pc:spChg chg="add del">
          <ac:chgData name="Калинина Лидия" userId="9562571cd07ae14a" providerId="Windows Live" clId="Web-{AE7F2144-C11F-49A2-B4C9-107ED559AC8C}" dt="2023-11-15T12:51:54.187" v="145"/>
          <ac:spMkLst>
            <pc:docMk/>
            <pc:sldMk cId="1723410325" sldId="258"/>
            <ac:spMk id="24" creationId="{FBD77573-9EF2-4C35-8285-A1CF6FBB0EA5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1723410325" sldId="258"/>
            <ac:spMk id="25" creationId="{F6B92503-6984-4D15-8B98-8718709B785D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1723410325" sldId="258"/>
            <ac:spMk id="27" creationId="{08DDF938-524E-4C18-A47D-C00627832366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29" creationId="{30755DA1-6F28-4612-A4A7-B915468C6DA1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30" creationId="{4616ED79-5475-49E6-A5FE-8D9DB12FB043}"/>
          </ac:spMkLst>
        </pc:spChg>
        <pc:spChg chg="add del">
          <ac:chgData name="Калинина Лидия" userId="9562571cd07ae14a" providerId="Windows Live" clId="Web-{AE7F2144-C11F-49A2-B4C9-107ED559AC8C}" dt="2023-11-15T12:52:46.017" v="148"/>
          <ac:spMkLst>
            <pc:docMk/>
            <pc:sldMk cId="1723410325" sldId="258"/>
            <ac:spMk id="31" creationId="{43C823D3-D619-407C-89E0-C6F6B1E7A42A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33" creationId="{820E4C8E-4190-498D-9556-6DA668A81F9A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34" creationId="{54B2F30F-0B57-4D60-A087-CD6A471F6878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35" creationId="{FC5E8C73-ED41-4214-AEE6-3C5F493846AB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36" creationId="{B1F94534-FE3E-476C-870B-E714E4A6686E}"/>
          </ac:spMkLst>
        </pc:spChg>
        <pc:spChg chg="add del">
          <ac:chgData name="Калинина Лидия" userId="9562571cd07ae14a" providerId="Windows Live" clId="Web-{AE7F2144-C11F-49A2-B4C9-107ED559AC8C}" dt="2023-11-15T12:52:46.017" v="148"/>
          <ac:spMkLst>
            <pc:docMk/>
            <pc:sldMk cId="1723410325" sldId="258"/>
            <ac:spMk id="37" creationId="{047F8E3E-2FFA-4A0F-B3C7-E57ADDCFB415}"/>
          </ac:spMkLst>
        </pc:spChg>
        <pc:spChg chg="add">
          <ac:chgData name="Калинина Лидия" userId="9562571cd07ae14a" providerId="Windows Live" clId="Web-{AE7F2144-C11F-49A2-B4C9-107ED559AC8C}" dt="2023-11-15T13:31:08.019" v="364"/>
          <ac:spMkLst>
            <pc:docMk/>
            <pc:sldMk cId="1723410325" sldId="258"/>
            <ac:spMk id="38" creationId="{5A0118C5-4F8D-4CF4-BADD-53FEACC6C42A}"/>
          </ac:spMkLst>
        </pc:spChg>
        <pc:spChg chg="add mod">
          <ac:chgData name="Калинина Лидия" userId="9562571cd07ae14a" providerId="Windows Live" clId="Web-{AE7F2144-C11F-49A2-B4C9-107ED559AC8C}" dt="2023-11-15T14:09:40.099" v="676"/>
          <ac:spMkLst>
            <pc:docMk/>
            <pc:sldMk cId="1723410325" sldId="258"/>
            <ac:spMk id="39" creationId="{CAEBFCD5-5356-4326-8D39-8235A46CD7B2}"/>
          </ac:spMkLst>
        </pc:spChg>
        <pc:spChg chg="add mod">
          <ac:chgData name="Калинина Лидия" userId="9562571cd07ae14a" providerId="Windows Live" clId="Web-{AE7F2144-C11F-49A2-B4C9-107ED559AC8C}" dt="2023-11-15T14:09:40.130" v="677"/>
          <ac:spMkLst>
            <pc:docMk/>
            <pc:sldMk cId="1723410325" sldId="258"/>
            <ac:spMk id="40" creationId="{F6814848-248A-47DD-88E0-95099D951EF8}"/>
          </ac:spMkLst>
        </pc:spChg>
        <pc:spChg chg="add topLvl">
          <ac:chgData name="Калинина Лидия" userId="9562571cd07ae14a" providerId="Windows Live" clId="Web-{AE7F2144-C11F-49A2-B4C9-107ED559AC8C}" dt="2023-11-15T14:09:32.474" v="675"/>
          <ac:spMkLst>
            <pc:docMk/>
            <pc:sldMk cId="1723410325" sldId="258"/>
            <ac:spMk id="41" creationId="{718BDA89-0D2C-4C4E-99F6-D7A220FE48D3}"/>
          </ac:spMkLst>
        </pc:spChg>
        <pc:spChg chg="add del">
          <ac:chgData name="Калинина Лидия" userId="9562571cd07ae14a" providerId="Windows Live" clId="Web-{AE7F2144-C11F-49A2-B4C9-107ED559AC8C}" dt="2023-11-15T12:54:31.552" v="155"/>
          <ac:spMkLst>
            <pc:docMk/>
            <pc:sldMk cId="1723410325" sldId="258"/>
            <ac:spMk id="42" creationId="{6A8AAC95-3719-4BCD-B710-4160043D9237}"/>
          </ac:spMkLst>
        </pc:spChg>
        <pc:spChg chg="add del">
          <ac:chgData name="Калинина Лидия" userId="9562571cd07ae14a" providerId="Windows Live" clId="Web-{AE7F2144-C11F-49A2-B4C9-107ED559AC8C}" dt="2023-11-15T12:54:31.552" v="155"/>
          <ac:spMkLst>
            <pc:docMk/>
            <pc:sldMk cId="1723410325" sldId="258"/>
            <ac:spMk id="44" creationId="{73A6D7BA-50E4-42FE-A0E3-FC42B7EC4372}"/>
          </ac:spMkLst>
        </pc:spChg>
        <pc:spChg chg="add mod">
          <ac:chgData name="Калинина Лидия" userId="9562571cd07ae14a" providerId="Windows Live" clId="Web-{AE7F2144-C11F-49A2-B4C9-107ED559AC8C}" dt="2023-11-15T14:09:14.895" v="673"/>
          <ac:spMkLst>
            <pc:docMk/>
            <pc:sldMk cId="1723410325" sldId="258"/>
            <ac:spMk id="45" creationId="{7CE98B01-ED41-482F-AFA1-19C7FA7C04A7}"/>
          </ac:spMkLst>
        </pc:spChg>
        <pc:spChg chg="add mod">
          <ac:chgData name="Калинина Лидия" userId="9562571cd07ae14a" providerId="Windows Live" clId="Web-{AE7F2144-C11F-49A2-B4C9-107ED559AC8C}" dt="2023-11-15T14:09:14.911" v="674"/>
          <ac:spMkLst>
            <pc:docMk/>
            <pc:sldMk cId="1723410325" sldId="258"/>
            <ac:spMk id="46" creationId="{B9CABDD0-8DF6-4974-A224-9A2A81778003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48" creationId="{D4FAF4A8-82EB-4F6F-B601-43EBF0BD127D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723410325" sldId="258"/>
            <ac:spMk id="49" creationId="{C2554CA6-288E-4202-BC52-2E5A8F0C0AED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50" creationId="{26F2473F-E069-4558-9B41-E285BBE0300B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723410325" sldId="258"/>
            <ac:spMk id="51" creationId="{B10BB131-AC8E-4A8E-A5D1-36260F720C3B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52" creationId="{FC9A4A76-2C9F-486C-9663-6A30A022DE9E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723410325" sldId="258"/>
            <ac:spMk id="53" creationId="{5B7778FC-632E-4DCA-A7CB-0D7731CCF970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54" creationId="{88431DC7-D4CB-479A-AFA4-5B0C597A2E29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723410325" sldId="258"/>
            <ac:spMk id="55" creationId="{FA23A907-97FB-4A8F-880A-DD77401C4296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56" creationId="{21DCEB47-7140-4682-8DBF-7667BE28FC9A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57" creationId="{EA931BD3-5A56-42F2-B6B5-647B28D1CF96}"/>
          </ac:spMkLst>
        </pc:spChg>
        <pc:spChg chg="topLvl">
          <ac:chgData name="Калинина Лидия" userId="9562571cd07ae14a" providerId="Windows Live" clId="Web-{AE7F2144-C11F-49A2-B4C9-107ED559AC8C}" dt="2023-11-15T13:50:39.481" v="517"/>
          <ac:spMkLst>
            <pc:docMk/>
            <pc:sldMk cId="1723410325" sldId="258"/>
            <ac:spMk id="58" creationId="{8DE6C1B0-4D58-4937-B2B7-B1207CA18FAC}"/>
          </ac:spMkLst>
        </pc:spChg>
        <pc:grpChg chg="add mod">
          <ac:chgData name="Калинина Лидия" userId="9562571cd07ae14a" providerId="Windows Live" clId="Web-{AE7F2144-C11F-49A2-B4C9-107ED559AC8C}" dt="2023-11-15T13:55:21.241" v="550" actId="1076"/>
          <ac:grpSpMkLst>
            <pc:docMk/>
            <pc:sldMk cId="1723410325" sldId="258"/>
            <ac:grpSpMk id="4" creationId="{C518316D-F8DE-7500-6263-AB550FDB4BA7}"/>
          </ac:grpSpMkLst>
        </pc:grpChg>
        <pc:grpChg chg="add del">
          <ac:chgData name="Калинина Лидия" userId="9562571cd07ae14a" providerId="Windows Live" clId="Web-{AE7F2144-C11F-49A2-B4C9-107ED559AC8C}" dt="2023-11-15T12:51:54.218" v="146"/>
          <ac:grpSpMkLst>
            <pc:docMk/>
            <pc:sldMk cId="1723410325" sldId="258"/>
            <ac:grpSpMk id="7" creationId="{0A31B6AF-B711-4CDB-8C2B-16E963DDC4C5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1723410325" sldId="258"/>
            <ac:grpSpMk id="16" creationId="{93DC754C-7E09-422D-A8BB-AF632E90DFA2}"/>
          </ac:grpSpMkLst>
        </pc:grpChg>
        <pc:grpChg chg="add del">
          <ac:chgData name="Калинина Лидия" userId="9562571cd07ae14a" providerId="Windows Live" clId="Web-{AE7F2144-C11F-49A2-B4C9-107ED559AC8C}" dt="2023-11-15T12:43:57.952" v="125"/>
          <ac:grpSpMkLst>
            <pc:docMk/>
            <pc:sldMk cId="1723410325" sldId="258"/>
            <ac:grpSpMk id="21" creationId="{52726B47-83B7-41B1-BE12-7394308D9020}"/>
          </ac:grpSpMkLst>
        </pc:grpChg>
        <pc:grpChg chg="add del">
          <ac:chgData name="Калинина Лидия" userId="9562571cd07ae14a" providerId="Windows Live" clId="Web-{AE7F2144-C11F-49A2-B4C9-107ED559AC8C}" dt="2023-11-15T12:52:46.017" v="148"/>
          <ac:grpSpMkLst>
            <pc:docMk/>
            <pc:sldMk cId="1723410325" sldId="258"/>
            <ac:grpSpMk id="26" creationId="{33D939F1-7ABE-4D0E-946A-43F37F556AFD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1723410325" sldId="258"/>
            <ac:grpSpMk id="28" creationId="{3773FAF5-C452-4455-9411-D6AF5EBD4CA9}"/>
          </ac:grpSpMkLst>
        </pc:grpChg>
        <pc:grpChg chg="add del">
          <ac:chgData name="Калинина Лидия" userId="9562571cd07ae14a" providerId="Windows Live" clId="Web-{AE7F2144-C11F-49A2-B4C9-107ED559AC8C}" dt="2023-11-15T12:52:46.017" v="148"/>
          <ac:grpSpMkLst>
            <pc:docMk/>
            <pc:sldMk cId="1723410325" sldId="258"/>
            <ac:grpSpMk id="32" creationId="{9DB3963A-4187-4A72-9DA4-CA6BADE22931}"/>
          </ac:grpSpMkLst>
        </pc:grpChg>
        <pc:grpChg chg="add">
          <ac:chgData name="Калинина Лидия" userId="9562571cd07ae14a" providerId="Windows Live" clId="Web-{AE7F2144-C11F-49A2-B4C9-107ED559AC8C}" dt="2023-11-15T13:31:08.019" v="364"/>
          <ac:grpSpMkLst>
            <pc:docMk/>
            <pc:sldMk cId="1723410325" sldId="258"/>
            <ac:grpSpMk id="43" creationId="{6B67BE95-96EF-433C-9F29-B0732AA6B6AC}"/>
          </ac:grpSpMkLst>
        </pc:grpChg>
        <pc:grpChg chg="add del">
          <ac:chgData name="Калинина Лидия" userId="9562571cd07ae14a" providerId="Windows Live" clId="Web-{AE7F2144-C11F-49A2-B4C9-107ED559AC8C}" dt="2023-11-15T13:50:39.481" v="517"/>
          <ac:grpSpMkLst>
            <pc:docMk/>
            <pc:sldMk cId="1723410325" sldId="258"/>
            <ac:grpSpMk id="47" creationId="{D6E8B984-55B9-4A62-A043-997D00F0AE09}"/>
          </ac:grpSpMkLst>
        </pc:grpChg>
        <pc:grpChg chg="add mod">
          <ac:chgData name="Калинина Лидия" userId="9562571cd07ae14a" providerId="Windows Live" clId="Web-{AE7F2144-C11F-49A2-B4C9-107ED559AC8C}" dt="2023-11-15T13:55:30.960" v="552" actId="1076"/>
          <ac:grpSpMkLst>
            <pc:docMk/>
            <pc:sldMk cId="1723410325" sldId="258"/>
            <ac:grpSpMk id="59" creationId="{AAC8BE1B-2324-8961-1BCD-EB319513CF9F}"/>
          </ac:grpSpMkLst>
        </pc:grpChg>
        <pc:grpChg chg="add mod topLvl">
          <ac:chgData name="Калинина Лидия" userId="9562571cd07ae14a" providerId="Windows Live" clId="Web-{AE7F2144-C11F-49A2-B4C9-107ED559AC8C}" dt="2023-11-15T14:09:32.474" v="675"/>
          <ac:grpSpMkLst>
            <pc:docMk/>
            <pc:sldMk cId="1723410325" sldId="258"/>
            <ac:grpSpMk id="60" creationId="{9543B770-84CF-0B44-7D7D-ECD8FDC26A49}"/>
          </ac:grpSpMkLst>
        </pc:grpChg>
        <pc:grpChg chg="add del mod">
          <ac:chgData name="Калинина Лидия" userId="9562571cd07ae14a" providerId="Windows Live" clId="Web-{AE7F2144-C11F-49A2-B4C9-107ED559AC8C}" dt="2023-11-15T14:09:32.474" v="675"/>
          <ac:grpSpMkLst>
            <pc:docMk/>
            <pc:sldMk cId="1723410325" sldId="258"/>
            <ac:grpSpMk id="61" creationId="{16964E58-A59D-16E3-DA8E-D978296897F7}"/>
          </ac:grpSpMkLst>
        </pc:grp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01:04.159" v="650" actId="20577"/>
        <pc:sldMkLst>
          <pc:docMk/>
          <pc:sldMk cId="3953324128" sldId="259"/>
        </pc:sldMkLst>
        <pc:spChg chg="mod ord">
          <ac:chgData name="Калинина Лидия" userId="9562571cd07ae14a" providerId="Windows Live" clId="Web-{AE7F2144-C11F-49A2-B4C9-107ED559AC8C}" dt="2023-11-15T14:01:04.159" v="650" actId="20577"/>
          <ac:spMkLst>
            <pc:docMk/>
            <pc:sldMk cId="3953324128" sldId="259"/>
            <ac:spMk id="2" creationId="{E297FEEE-E86D-485D-A79F-06433FAB0C11}"/>
          </ac:spMkLst>
        </pc:spChg>
        <pc:spChg chg="add del">
          <ac:chgData name="Калинина Лидия" userId="9562571cd07ae14a" providerId="Windows Live" clId="Web-{AE7F2144-C11F-49A2-B4C9-107ED559AC8C}" dt="2023-11-15T12:51:32.436" v="142"/>
          <ac:spMkLst>
            <pc:docMk/>
            <pc:sldMk cId="3953324128" sldId="259"/>
            <ac:spMk id="6" creationId="{98DED6BC-9A3E-48D4-AD7C-A56D63F547E8}"/>
          </ac:spMkLst>
        </pc:spChg>
        <pc:spChg chg="add del">
          <ac:chgData name="Калинина Лидия" userId="9562571cd07ae14a" providerId="Windows Live" clId="Web-{AE7F2144-C11F-49A2-B4C9-107ED559AC8C}" dt="2023-11-15T12:51:32.436" v="142"/>
          <ac:spMkLst>
            <pc:docMk/>
            <pc:sldMk cId="3953324128" sldId="259"/>
            <ac:spMk id="7" creationId="{6B6E033A-DB2E-49B8-B600-B38E0C280263}"/>
          </ac:spMkLst>
        </pc:spChg>
        <pc:spChg chg="add del">
          <ac:chgData name="Калинина Лидия" userId="9562571cd07ae14a" providerId="Windows Live" clId="Web-{AE7F2144-C11F-49A2-B4C9-107ED559AC8C}" dt="2023-11-15T13:26:16.665" v="347"/>
          <ac:spMkLst>
            <pc:docMk/>
            <pc:sldMk cId="3953324128" sldId="259"/>
            <ac:spMk id="8" creationId="{E5F17139-31EE-46AC-B04F-DBBD852DD6CB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953324128" sldId="259"/>
            <ac:spMk id="9" creationId="{80E5FECD-C9FF-49B3-B1FD-6B2D855C4AD5}"/>
          </ac:spMkLst>
        </pc:spChg>
        <pc:spChg chg="add del">
          <ac:chgData name="Калинина Лидия" userId="9562571cd07ae14a" providerId="Windows Live" clId="Web-{AE7F2144-C11F-49A2-B4C9-107ED559AC8C}" dt="2023-11-15T13:26:16.665" v="347"/>
          <ac:spMkLst>
            <pc:docMk/>
            <pc:sldMk cId="3953324128" sldId="259"/>
            <ac:spMk id="10" creationId="{AAD42DD4-86F6-4FD2-869F-32D35E310CF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953324128" sldId="259"/>
            <ac:spMk id="11" creationId="{F5569EEC-E12F-4856-B407-02B2813A4AA5}"/>
          </ac:spMkLst>
        </pc:spChg>
        <pc:spChg chg="add del">
          <ac:chgData name="Калинина Лидия" userId="9562571cd07ae14a" providerId="Windows Live" clId="Web-{AE7F2144-C11F-49A2-B4C9-107ED559AC8C}" dt="2023-11-15T12:55:09.803" v="156"/>
          <ac:spMkLst>
            <pc:docMk/>
            <pc:sldMk cId="3953324128" sldId="259"/>
            <ac:spMk id="12" creationId="{5D11FD0E-2D27-4A5A-949D-222E61ECBCC3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953324128" sldId="259"/>
            <ac:spMk id="13" creationId="{CF860788-3A6A-45A3-B3F1-06F159665603}"/>
          </ac:spMkLst>
        </pc:spChg>
        <pc:spChg chg="add del">
          <ac:chgData name="Калинина Лидия" userId="9562571cd07ae14a" providerId="Windows Live" clId="Web-{AE7F2144-C11F-49A2-B4C9-107ED559AC8C}" dt="2023-11-15T12:55:09.803" v="156"/>
          <ac:spMkLst>
            <pc:docMk/>
            <pc:sldMk cId="3953324128" sldId="259"/>
            <ac:spMk id="14" creationId="{1BC8109F-B452-45EE-8BB3-65433C039601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953324128" sldId="259"/>
            <ac:spMk id="15" creationId="{DF1E3393-B852-4883-B778-ED3525112942}"/>
          </ac:spMkLst>
        </pc:spChg>
        <pc:spChg chg="add del">
          <ac:chgData name="Калинина Лидия" userId="9562571cd07ae14a" providerId="Windows Live" clId="Web-{AE7F2144-C11F-49A2-B4C9-107ED559AC8C}" dt="2023-11-15T12:55:22.100" v="158"/>
          <ac:spMkLst>
            <pc:docMk/>
            <pc:sldMk cId="3953324128" sldId="259"/>
            <ac:spMk id="16" creationId="{AE2B703B-46F9-481A-A605-82E2A828C4F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953324128" sldId="259"/>
            <ac:spMk id="17" creationId="{39853D09-4205-4CC7-83EB-288E886AC9E4}"/>
          </ac:spMkLst>
        </pc:spChg>
        <pc:spChg chg="add del">
          <ac:chgData name="Калинина Лидия" userId="9562571cd07ae14a" providerId="Windows Live" clId="Web-{AE7F2144-C11F-49A2-B4C9-107ED559AC8C}" dt="2023-11-15T12:55:22.100" v="158"/>
          <ac:spMkLst>
            <pc:docMk/>
            <pc:sldMk cId="3953324128" sldId="259"/>
            <ac:spMk id="18" creationId="{F13BE4D7-0C3D-4906-B230-A1C5B4665CCF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953324128" sldId="259"/>
            <ac:spMk id="19" creationId="{0D040B79-3E73-4A31-840D-D6B9C9FDFC46}"/>
          </ac:spMkLst>
        </pc:spChg>
        <pc:spChg chg="add del">
          <ac:chgData name="Калинина Лидия" userId="9562571cd07ae14a" providerId="Windows Live" clId="Web-{AE7F2144-C11F-49A2-B4C9-107ED559AC8C}" dt="2023-11-15T13:26:16.665" v="347"/>
          <ac:spMkLst>
            <pc:docMk/>
            <pc:sldMk cId="3953324128" sldId="259"/>
            <ac:spMk id="20" creationId="{4C36B8C5-0DEB-41B5-911D-572E2E835E3C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953324128" sldId="259"/>
            <ac:spMk id="21" creationId="{156C6AE5-3F8B-42AC-9EA4-1B686A11E93F}"/>
          </ac:spMkLst>
        </pc:spChg>
        <pc:spChg chg="add del">
          <ac:chgData name="Калинина Лидия" userId="9562571cd07ae14a" providerId="Windows Live" clId="Web-{AE7F2144-C11F-49A2-B4C9-107ED559AC8C}" dt="2023-11-15T13:26:16.665" v="347"/>
          <ac:spMkLst>
            <pc:docMk/>
            <pc:sldMk cId="3953324128" sldId="259"/>
            <ac:spMk id="22" creationId="{B5DC987A-A8C7-4C23-9BF5-33E9F6F21DCB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3953324128" sldId="259"/>
            <ac:spMk id="23" creationId="{7DA1F35B-C8F7-4A5A-9339-7DA4D785B300}"/>
          </ac:spMkLst>
        </pc:spChg>
        <pc:spChg chg="add del">
          <ac:chgData name="Калинина Лидия" userId="9562571cd07ae14a" providerId="Windows Live" clId="Web-{AE7F2144-C11F-49A2-B4C9-107ED559AC8C}" dt="2023-11-15T13:26:16.665" v="347"/>
          <ac:spMkLst>
            <pc:docMk/>
            <pc:sldMk cId="3953324128" sldId="259"/>
            <ac:spMk id="24" creationId="{F213F2CF-C6DF-4CE1-A6F0-E3B1BFBB0B23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3953324128" sldId="259"/>
            <ac:spMk id="25" creationId="{B2D4AD41-40DA-4A81-92F5-B6E3BA1ED82A}"/>
          </ac:spMkLst>
        </pc:spChg>
        <pc:spChg chg="add del">
          <ac:chgData name="Калинина Лидия" userId="9562571cd07ae14a" providerId="Windows Live" clId="Web-{AE7F2144-C11F-49A2-B4C9-107ED559AC8C}" dt="2023-11-15T13:26:16.665" v="347"/>
          <ac:spMkLst>
            <pc:docMk/>
            <pc:sldMk cId="3953324128" sldId="259"/>
            <ac:spMk id="26" creationId="{84325C15-4820-4911-B66E-A5F917CFAE58}"/>
          </ac:spMkLst>
        </pc:spChg>
        <pc:spChg chg="add">
          <ac:chgData name="Калинина Лидия" userId="9562571cd07ae14a" providerId="Windows Live" clId="Web-{AE7F2144-C11F-49A2-B4C9-107ED559AC8C}" dt="2023-11-15T13:31:20.457" v="365"/>
          <ac:spMkLst>
            <pc:docMk/>
            <pc:sldMk cId="3953324128" sldId="259"/>
            <ac:spMk id="27" creationId="{E5F17139-31EE-46AC-B04F-DBBD852DD6CB}"/>
          </ac:spMkLst>
        </pc:spChg>
        <pc:spChg chg="add">
          <ac:chgData name="Калинина Лидия" userId="9562571cd07ae14a" providerId="Windows Live" clId="Web-{AE7F2144-C11F-49A2-B4C9-107ED559AC8C}" dt="2023-11-15T13:31:20.457" v="365"/>
          <ac:spMkLst>
            <pc:docMk/>
            <pc:sldMk cId="3953324128" sldId="259"/>
            <ac:spMk id="28" creationId="{AAD42DD4-86F6-4FD2-869F-32D35E310CF6}"/>
          </ac:spMkLst>
        </pc:spChg>
        <pc:spChg chg="add">
          <ac:chgData name="Калинина Лидия" userId="9562571cd07ae14a" providerId="Windows Live" clId="Web-{AE7F2144-C11F-49A2-B4C9-107ED559AC8C}" dt="2023-11-15T13:31:20.457" v="365"/>
          <ac:spMkLst>
            <pc:docMk/>
            <pc:sldMk cId="3953324128" sldId="259"/>
            <ac:spMk id="29" creationId="{4C36B8C5-0DEB-41B5-911D-572E2E835E3C}"/>
          </ac:spMkLst>
        </pc:spChg>
        <pc:spChg chg="add">
          <ac:chgData name="Калинина Лидия" userId="9562571cd07ae14a" providerId="Windows Live" clId="Web-{AE7F2144-C11F-49A2-B4C9-107ED559AC8C}" dt="2023-11-15T13:31:20.457" v="365"/>
          <ac:spMkLst>
            <pc:docMk/>
            <pc:sldMk cId="3953324128" sldId="259"/>
            <ac:spMk id="30" creationId="{B5DC987A-A8C7-4C23-9BF5-33E9F6F21DCB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3953324128" sldId="259"/>
            <ac:spMk id="31" creationId="{31293F9B-599E-4871-A414-757225FA346A}"/>
          </ac:spMkLst>
        </pc:spChg>
        <pc:spChg chg="add">
          <ac:chgData name="Калинина Лидия" userId="9562571cd07ae14a" providerId="Windows Live" clId="Web-{AE7F2144-C11F-49A2-B4C9-107ED559AC8C}" dt="2023-11-15T13:31:20.457" v="365"/>
          <ac:spMkLst>
            <pc:docMk/>
            <pc:sldMk cId="3953324128" sldId="259"/>
            <ac:spMk id="32" creationId="{F213F2CF-C6DF-4CE1-A6F0-E3B1BFBB0B23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3953324128" sldId="259"/>
            <ac:spMk id="33" creationId="{E5F17139-31EE-46AC-B04F-DBBD852DD6CB}"/>
          </ac:spMkLst>
        </pc:spChg>
        <pc:spChg chg="add">
          <ac:chgData name="Калинина Лидия" userId="9562571cd07ae14a" providerId="Windows Live" clId="Web-{AE7F2144-C11F-49A2-B4C9-107ED559AC8C}" dt="2023-11-15T13:31:20.457" v="365"/>
          <ac:spMkLst>
            <pc:docMk/>
            <pc:sldMk cId="3953324128" sldId="259"/>
            <ac:spMk id="34" creationId="{84325C15-4820-4911-B66E-A5F917CFAE58}"/>
          </ac:spMkLst>
        </pc:s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3953324128" sldId="259"/>
            <ac:grpSpMk id="35" creationId="{53883AA7-7F86-41F8-A1D8-06E9886E7632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3953324128" sldId="259"/>
            <ac:grpSpMk id="39" creationId="{71A8B53C-ED2D-4081-AC0C-F87A9D4B3AFD}"/>
          </ac:grpSpMkLst>
        </pc:grpChg>
        <pc:graphicFrameChg chg="mod ord modGraphic">
          <ac:chgData name="Калинина Лидия" userId="9562571cd07ae14a" providerId="Windows Live" clId="Web-{AE7F2144-C11F-49A2-B4C9-107ED559AC8C}" dt="2023-11-15T13:58:19.013" v="607" actId="1076"/>
          <ac:graphicFrameMkLst>
            <pc:docMk/>
            <pc:sldMk cId="3953324128" sldId="259"/>
            <ac:graphicFrameMk id="4" creationId="{A28EE474-4189-408B-A0BE-BA73C7996A33}"/>
          </ac:graphicFrameMkLst>
        </pc:graphicFrame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08:51.363" v="672"/>
        <pc:sldMkLst>
          <pc:docMk/>
          <pc:sldMk cId="554129291" sldId="260"/>
        </pc:sldMkLst>
        <pc:spChg chg="mod ord">
          <ac:chgData name="Калинина Лидия" userId="9562571cd07ae14a" providerId="Windows Live" clId="Web-{AE7F2144-C11F-49A2-B4C9-107ED559AC8C}" dt="2023-11-15T14:00:50.096" v="644" actId="20577"/>
          <ac:spMkLst>
            <pc:docMk/>
            <pc:sldMk cId="554129291" sldId="260"/>
            <ac:spMk id="2" creationId="{D109554C-0968-41CD-9C9B-70128DE61933}"/>
          </ac:spMkLst>
        </pc:spChg>
        <pc:spChg chg="mod ord">
          <ac:chgData name="Калинина Лидия" userId="9562571cd07ae14a" providerId="Windows Live" clId="Web-{AE7F2144-C11F-49A2-B4C9-107ED559AC8C}" dt="2023-11-15T14:00:45.565" v="643" actId="1076"/>
          <ac:spMkLst>
            <pc:docMk/>
            <pc:sldMk cId="554129291" sldId="260"/>
            <ac:spMk id="3" creationId="{8E9A3C35-3FC7-4DB5-BA71-7B51CD9D7DE3}"/>
          </ac:spMkLst>
        </pc:spChg>
        <pc:spChg chg="add del">
          <ac:chgData name="Калинина Лидия" userId="9562571cd07ae14a" providerId="Windows Live" clId="Web-{AE7F2144-C11F-49A2-B4C9-107ED559AC8C}" dt="2023-11-15T12:55:42.976" v="160"/>
          <ac:spMkLst>
            <pc:docMk/>
            <pc:sldMk cId="554129291" sldId="260"/>
            <ac:spMk id="5" creationId="{17718681-A12E-49D6-9925-DD7C68176D61}"/>
          </ac:spMkLst>
        </pc:spChg>
        <pc:spChg chg="add del">
          <ac:chgData name="Калинина Лидия" userId="9562571cd07ae14a" providerId="Windows Live" clId="Web-{AE7F2144-C11F-49A2-B4C9-107ED559AC8C}" dt="2023-11-15T12:55:42.976" v="160"/>
          <ac:spMkLst>
            <pc:docMk/>
            <pc:sldMk cId="554129291" sldId="260"/>
            <ac:spMk id="6" creationId="{FBD77573-9EF2-4C35-8285-A1CF6FBB0EA5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54129291" sldId="260"/>
            <ac:spMk id="7" creationId="{5A0118C5-4F8D-4CF4-BADD-53FEACC6C42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554129291" sldId="260"/>
            <ac:spMk id="8" creationId="{907EF6B7-1338-4443-8C46-6A318D952DF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554129291" sldId="260"/>
            <ac:spMk id="10" creationId="{DAAE4CDD-124C-4DCF-9584-B6033B545DD5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554129291" sldId="260"/>
            <ac:spMk id="11" creationId="{907EF6B7-1338-4443-8C46-6A318D952DF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554129291" sldId="260"/>
            <ac:spMk id="12" creationId="{081E4A58-353D-44AE-B2FC-2A74E2E400F7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554129291" sldId="260"/>
            <ac:spMk id="13" creationId="{DAAE4CDD-124C-4DCF-9584-B6033B545DD5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554129291" sldId="260"/>
            <ac:spMk id="15" creationId="{081E4A58-353D-44AE-B2FC-2A74E2E400F7}"/>
          </ac:spMkLst>
        </pc:spChg>
        <pc:spChg chg="add mod">
          <ac:chgData name="Калинина Лидия" userId="9562571cd07ae14a" providerId="Windows Live" clId="Web-{AE7F2144-C11F-49A2-B4C9-107ED559AC8C}" dt="2023-11-15T14:08:51.363" v="671"/>
          <ac:spMkLst>
            <pc:docMk/>
            <pc:sldMk cId="554129291" sldId="260"/>
            <ac:spMk id="18" creationId="{10C23D31-5B0A-4956-A59F-A24F57D2A959}"/>
          </ac:spMkLst>
        </pc:spChg>
        <pc:spChg chg="add mod">
          <ac:chgData name="Калинина Лидия" userId="9562571cd07ae14a" providerId="Windows Live" clId="Web-{AE7F2144-C11F-49A2-B4C9-107ED559AC8C}" dt="2023-11-15T14:08:51.363" v="672"/>
          <ac:spMkLst>
            <pc:docMk/>
            <pc:sldMk cId="554129291" sldId="260"/>
            <ac:spMk id="20" creationId="{F4C6FC6E-4AAF-4628-B7E5-85DF9D323B6F}"/>
          </ac:spMkLst>
        </pc:spChg>
        <pc:spChg chg="add del">
          <ac:chgData name="Калинина Лидия" userId="9562571cd07ae14a" providerId="Windows Live" clId="Web-{AE7F2144-C11F-49A2-B4C9-107ED559AC8C}" dt="2023-11-15T13:31:53.304" v="369"/>
          <ac:spMkLst>
            <pc:docMk/>
            <pc:sldMk cId="554129291" sldId="260"/>
            <ac:spMk id="28" creationId="{5A0118C5-4F8D-4CF4-BADD-53FEACC6C42A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54129291" sldId="260"/>
            <ac:spMk id="29" creationId="{EC11F68A-CC71-4196-BBF3-20CDCD75D4E6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554129291" sldId="260"/>
            <ac:spMk id="31" creationId="{085F9950-F10E-4E64-962B-F70345789875}"/>
          </ac:spMkLst>
        </pc:spChg>
        <pc:spChg chg="add del">
          <ac:chgData name="Калинина Лидия" userId="9562571cd07ae14a" providerId="Windows Live" clId="Web-{AE7F2144-C11F-49A2-B4C9-107ED559AC8C}" dt="2023-11-15T13:31:53.304" v="369"/>
          <ac:spMkLst>
            <pc:docMk/>
            <pc:sldMk cId="554129291" sldId="260"/>
            <ac:spMk id="36" creationId="{EC11F68A-CC71-4196-BBF3-20CDCD75D4E6}"/>
          </ac:spMkLst>
        </pc:spChg>
        <pc:spChg chg="add del">
          <ac:chgData name="Калинина Лидия" userId="9562571cd07ae14a" providerId="Windows Live" clId="Web-{AE7F2144-C11F-49A2-B4C9-107ED559AC8C}" dt="2023-11-15T13:31:53.304" v="369"/>
          <ac:spMkLst>
            <pc:docMk/>
            <pc:sldMk cId="554129291" sldId="260"/>
            <ac:spMk id="37" creationId="{085F9950-F10E-4E64-962B-F70345789875}"/>
          </ac:spMkLst>
        </pc:spChg>
        <pc:spChg chg="add">
          <ac:chgData name="Калинина Лидия" userId="9562571cd07ae14a" providerId="Windows Live" clId="Web-{AE7F2144-C11F-49A2-B4C9-107ED559AC8C}" dt="2023-11-15T13:31:53.317" v="370"/>
          <ac:spMkLst>
            <pc:docMk/>
            <pc:sldMk cId="554129291" sldId="260"/>
            <ac:spMk id="39" creationId="{5A0118C5-4F8D-4CF4-BADD-53FEACC6C42A}"/>
          </ac:spMkLst>
        </pc:spChg>
        <pc:spChg chg="add mod">
          <ac:chgData name="Калинина Лидия" userId="9562571cd07ae14a" providerId="Windows Live" clId="Web-{AE7F2144-C11F-49A2-B4C9-107ED559AC8C}" dt="2023-11-15T14:08:35.378" v="669"/>
          <ac:spMkLst>
            <pc:docMk/>
            <pc:sldMk cId="554129291" sldId="260"/>
            <ac:spMk id="40" creationId="{55C61911-45B2-48BF-AC7A-1EB579B42CBB}"/>
          </ac:spMkLst>
        </pc:spChg>
        <pc:spChg chg="add mod">
          <ac:chgData name="Калинина Лидия" userId="9562571cd07ae14a" providerId="Windows Live" clId="Web-{AE7F2144-C11F-49A2-B4C9-107ED559AC8C}" dt="2023-11-15T14:08:35.394" v="670"/>
          <ac:spMkLst>
            <pc:docMk/>
            <pc:sldMk cId="554129291" sldId="260"/>
            <ac:spMk id="41" creationId="{2DE4D4CE-6DAE-4A05-BE5B-6BCE3F4EC79B}"/>
          </ac:spMkLst>
        </pc:spChg>
        <pc:grpChg chg="add mod">
          <ac:chgData name="Калинина Лидия" userId="9562571cd07ae14a" providerId="Windows Live" clId="Web-{AE7F2144-C11F-49A2-B4C9-107ED559AC8C}" dt="2023-11-15T14:00:15.908" v="639" actId="1076"/>
          <ac:grpSpMkLst>
            <pc:docMk/>
            <pc:sldMk cId="554129291" sldId="260"/>
            <ac:grpSpMk id="4" creationId="{8AF5EEC8-13C2-1A5A-6C13-AFC8851E7DED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554129291" sldId="260"/>
            <ac:grpSpMk id="9" creationId="{1E8369D0-2C3B-4E27-AC6C-A246AC28CDA1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554129291" sldId="260"/>
            <ac:grpSpMk id="14" creationId="{C6F74901-2A71-43C3-837C-27CCD6B6D636}"/>
          </ac:grpSpMkLst>
        </pc:grpChg>
        <pc:grpChg chg="add">
          <ac:chgData name="Калинина Лидия" userId="9562571cd07ae14a" providerId="Windows Live" clId="Web-{AE7F2144-C11F-49A2-B4C9-107ED559AC8C}" dt="2023-11-15T13:31:53.317" v="370"/>
          <ac:grpSpMkLst>
            <pc:docMk/>
            <pc:sldMk cId="554129291" sldId="260"/>
            <ac:grpSpMk id="22" creationId="{582A903B-6B78-4F0A-B7C9-3D80499020B8}"/>
          </ac:grpSpMkLst>
        </pc:grpChg>
        <pc:grpChg chg="add del">
          <ac:chgData name="Калинина Лидия" userId="9562571cd07ae14a" providerId="Windows Live" clId="Web-{AE7F2144-C11F-49A2-B4C9-107ED559AC8C}" dt="2023-11-15T13:31:53.304" v="369"/>
          <ac:grpSpMkLst>
            <pc:docMk/>
            <pc:sldMk cId="554129291" sldId="260"/>
            <ac:grpSpMk id="30" creationId="{1E8369D0-2C3B-4E27-AC6C-A246AC28CDA1}"/>
          </ac:grpSpMkLst>
        </pc:grpChg>
        <pc:grpChg chg="add del">
          <ac:chgData name="Калинина Лидия" userId="9562571cd07ae14a" providerId="Windows Live" clId="Web-{AE7F2144-C11F-49A2-B4C9-107ED559AC8C}" dt="2023-11-15T13:31:53.304" v="369"/>
          <ac:grpSpMkLst>
            <pc:docMk/>
            <pc:sldMk cId="554129291" sldId="260"/>
            <ac:grpSpMk id="34" creationId="{C6F74901-2A71-43C3-837C-27CCD6B6D636}"/>
          </ac:grpSpMkLst>
        </pc:grpChg>
        <pc:grpChg chg="add">
          <ac:chgData name="Калинина Лидия" userId="9562571cd07ae14a" providerId="Windows Live" clId="Web-{AE7F2144-C11F-49A2-B4C9-107ED559AC8C}" dt="2023-11-15T13:31:53.317" v="370"/>
          <ac:grpSpMkLst>
            <pc:docMk/>
            <pc:sldMk cId="554129291" sldId="260"/>
            <ac:grpSpMk id="42" creationId="{B8CB1D39-68D4-4372-BF3B-2A33A7495E2B}"/>
          </ac:grpSpMkLst>
        </pc:grp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00:59.284" v="648" actId="20577"/>
        <pc:sldMkLst>
          <pc:docMk/>
          <pc:sldMk cId="4097600134" sldId="261"/>
        </pc:sldMkLst>
        <pc:spChg chg="mod ord">
          <ac:chgData name="Калинина Лидия" userId="9562571cd07ae14a" providerId="Windows Live" clId="Web-{AE7F2144-C11F-49A2-B4C9-107ED559AC8C}" dt="2023-11-15T14:00:59.284" v="648" actId="20577"/>
          <ac:spMkLst>
            <pc:docMk/>
            <pc:sldMk cId="4097600134" sldId="261"/>
            <ac:spMk id="2" creationId="{E297FEEE-E86D-485D-A79F-06433FAB0C11}"/>
          </ac:spMkLst>
        </pc:spChg>
        <pc:spChg chg="add del">
          <ac:chgData name="Калинина Лидия" userId="9562571cd07ae14a" providerId="Windows Live" clId="Web-{AE7F2144-C11F-49A2-B4C9-107ED559AC8C}" dt="2023-11-15T12:51:36.014" v="143"/>
          <ac:spMkLst>
            <pc:docMk/>
            <pc:sldMk cId="4097600134" sldId="261"/>
            <ac:spMk id="6" creationId="{98DED6BC-9A3E-48D4-AD7C-A56D63F547E8}"/>
          </ac:spMkLst>
        </pc:spChg>
        <pc:spChg chg="add del">
          <ac:chgData name="Калинина Лидия" userId="9562571cd07ae14a" providerId="Windows Live" clId="Web-{AE7F2144-C11F-49A2-B4C9-107ED559AC8C}" dt="2023-11-15T12:51:36.014" v="143"/>
          <ac:spMkLst>
            <pc:docMk/>
            <pc:sldMk cId="4097600134" sldId="261"/>
            <ac:spMk id="7" creationId="{6B6E033A-DB2E-49B8-B600-B38E0C280263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4097600134" sldId="261"/>
            <ac:spMk id="8" creationId="{31293F9B-599E-4871-A414-757225FA346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4097600134" sldId="261"/>
            <ac:spMk id="9" creationId="{80E5FECD-C9FF-49B3-B1FD-6B2D855C4AD5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4097600134" sldId="261"/>
            <ac:spMk id="10" creationId="{E5F17139-31EE-46AC-B04F-DBBD852DD6CB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4097600134" sldId="261"/>
            <ac:spMk id="11" creationId="{F5569EEC-E12F-4856-B407-02B2813A4AA5}"/>
          </ac:spMkLst>
        </pc:spChg>
        <pc:spChg chg="add del">
          <ac:chgData name="Калинина Лидия" userId="9562571cd07ae14a" providerId="Windows Live" clId="Web-{AE7F2144-C11F-49A2-B4C9-107ED559AC8C}" dt="2023-11-15T12:55:17.678" v="157"/>
          <ac:spMkLst>
            <pc:docMk/>
            <pc:sldMk cId="4097600134" sldId="261"/>
            <ac:spMk id="12" creationId="{5D11FD0E-2D27-4A5A-949D-222E61ECBCC3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4097600134" sldId="261"/>
            <ac:spMk id="13" creationId="{CF860788-3A6A-45A3-B3F1-06F159665603}"/>
          </ac:spMkLst>
        </pc:spChg>
        <pc:spChg chg="add del">
          <ac:chgData name="Калинина Лидия" userId="9562571cd07ae14a" providerId="Windows Live" clId="Web-{AE7F2144-C11F-49A2-B4C9-107ED559AC8C}" dt="2023-11-15T12:55:17.678" v="157"/>
          <ac:spMkLst>
            <pc:docMk/>
            <pc:sldMk cId="4097600134" sldId="261"/>
            <ac:spMk id="14" creationId="{1BC8109F-B452-45EE-8BB3-65433C039601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4097600134" sldId="261"/>
            <ac:spMk id="15" creationId="{DF1E3393-B852-4883-B778-ED3525112942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4097600134" sldId="261"/>
            <ac:spMk id="16" creationId="{7DA1F35B-C8F7-4A5A-9339-7DA4D785B300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4097600134" sldId="261"/>
            <ac:spMk id="17" creationId="{39853D09-4205-4CC7-83EB-288E886AC9E4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4097600134" sldId="261"/>
            <ac:spMk id="18" creationId="{B2D4AD41-40DA-4A81-92F5-B6E3BA1ED82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4097600134" sldId="261"/>
            <ac:spMk id="19" creationId="{0D040B79-3E73-4A31-840D-D6B9C9FDFC46}"/>
          </ac:spMkLst>
        </pc:spChg>
        <pc:spChg chg="add">
          <ac:chgData name="Калинина Лидия" userId="9562571cd07ae14a" providerId="Windows Live" clId="Web-{AE7F2144-C11F-49A2-B4C9-107ED559AC8C}" dt="2023-11-15T13:31:25.738" v="366"/>
          <ac:spMkLst>
            <pc:docMk/>
            <pc:sldMk cId="4097600134" sldId="261"/>
            <ac:spMk id="20" creationId="{E5F17139-31EE-46AC-B04F-DBBD852DD6CB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4097600134" sldId="261"/>
            <ac:spMk id="21" creationId="{156C6AE5-3F8B-42AC-9EA4-1B686A11E93F}"/>
          </ac:spMkLst>
        </pc:spChg>
        <pc:spChg chg="add">
          <ac:chgData name="Калинина Лидия" userId="9562571cd07ae14a" providerId="Windows Live" clId="Web-{AE7F2144-C11F-49A2-B4C9-107ED559AC8C}" dt="2023-11-15T13:31:25.738" v="366"/>
          <ac:spMkLst>
            <pc:docMk/>
            <pc:sldMk cId="4097600134" sldId="261"/>
            <ac:spMk id="22" creationId="{AAD42DD4-86F6-4FD2-869F-32D35E310CF6}"/>
          </ac:spMkLst>
        </pc:spChg>
        <pc:spChg chg="add">
          <ac:chgData name="Калинина Лидия" userId="9562571cd07ae14a" providerId="Windows Live" clId="Web-{AE7F2144-C11F-49A2-B4C9-107ED559AC8C}" dt="2023-11-15T13:31:25.738" v="366"/>
          <ac:spMkLst>
            <pc:docMk/>
            <pc:sldMk cId="4097600134" sldId="261"/>
            <ac:spMk id="23" creationId="{4C36B8C5-0DEB-41B5-911D-572E2E835E3C}"/>
          </ac:spMkLst>
        </pc:spChg>
        <pc:spChg chg="add">
          <ac:chgData name="Калинина Лидия" userId="9562571cd07ae14a" providerId="Windows Live" clId="Web-{AE7F2144-C11F-49A2-B4C9-107ED559AC8C}" dt="2023-11-15T13:31:25.738" v="366"/>
          <ac:spMkLst>
            <pc:docMk/>
            <pc:sldMk cId="4097600134" sldId="261"/>
            <ac:spMk id="24" creationId="{B5DC987A-A8C7-4C23-9BF5-33E9F6F21DCB}"/>
          </ac:spMkLst>
        </pc:spChg>
        <pc:spChg chg="add">
          <ac:chgData name="Калинина Лидия" userId="9562571cd07ae14a" providerId="Windows Live" clId="Web-{AE7F2144-C11F-49A2-B4C9-107ED559AC8C}" dt="2023-11-15T13:31:25.738" v="366"/>
          <ac:spMkLst>
            <pc:docMk/>
            <pc:sldMk cId="4097600134" sldId="261"/>
            <ac:spMk id="25" creationId="{F213F2CF-C6DF-4CE1-A6F0-E3B1BFBB0B23}"/>
          </ac:spMkLst>
        </pc:spChg>
        <pc:spChg chg="add">
          <ac:chgData name="Калинина Лидия" userId="9562571cd07ae14a" providerId="Windows Live" clId="Web-{AE7F2144-C11F-49A2-B4C9-107ED559AC8C}" dt="2023-11-15T13:31:25.738" v="366"/>
          <ac:spMkLst>
            <pc:docMk/>
            <pc:sldMk cId="4097600134" sldId="261"/>
            <ac:spMk id="26" creationId="{84325C15-4820-4911-B66E-A5F917CFAE58}"/>
          </ac:spMkLst>
        </pc:s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4097600134" sldId="261"/>
            <ac:grpSpMk id="31" creationId="{53883AA7-7F86-41F8-A1D8-06E9886E7632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4097600134" sldId="261"/>
            <ac:grpSpMk id="34" creationId="{71A8B53C-ED2D-4081-AC0C-F87A9D4B3AFD}"/>
          </ac:grpSpMkLst>
        </pc:grpChg>
        <pc:graphicFrameChg chg="mod ord modGraphic">
          <ac:chgData name="Калинина Лидия" userId="9562571cd07ae14a" providerId="Windows Live" clId="Web-{AE7F2144-C11F-49A2-B4C9-107ED559AC8C}" dt="2023-11-15T13:57:32.527" v="584"/>
          <ac:graphicFrameMkLst>
            <pc:docMk/>
            <pc:sldMk cId="4097600134" sldId="261"/>
            <ac:graphicFrameMk id="4" creationId="{A28EE474-4189-408B-A0BE-BA73C7996A33}"/>
          </ac:graphicFrameMkLst>
        </pc:graphicFrame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00:56.987" v="646" actId="20577"/>
        <pc:sldMkLst>
          <pc:docMk/>
          <pc:sldMk cId="93942026" sldId="262"/>
        </pc:sldMkLst>
        <pc:spChg chg="mod ord">
          <ac:chgData name="Калинина Лидия" userId="9562571cd07ae14a" providerId="Windows Live" clId="Web-{AE7F2144-C11F-49A2-B4C9-107ED559AC8C}" dt="2023-11-15T14:00:56.987" v="646" actId="20577"/>
          <ac:spMkLst>
            <pc:docMk/>
            <pc:sldMk cId="93942026" sldId="262"/>
            <ac:spMk id="2" creationId="{E297FEEE-E86D-485D-A79F-06433FAB0C11}"/>
          </ac:spMkLst>
        </pc:spChg>
        <pc:spChg chg="add del">
          <ac:chgData name="Калинина Лидия" userId="9562571cd07ae14a" providerId="Windows Live" clId="Web-{AE7F2144-C11F-49A2-B4C9-107ED559AC8C}" dt="2023-11-15T12:51:22.498" v="141"/>
          <ac:spMkLst>
            <pc:docMk/>
            <pc:sldMk cId="93942026" sldId="262"/>
            <ac:spMk id="6" creationId="{98DED6BC-9A3E-48D4-AD7C-A56D63F547E8}"/>
          </ac:spMkLst>
        </pc:spChg>
        <pc:spChg chg="add del">
          <ac:chgData name="Калинина Лидия" userId="9562571cd07ae14a" providerId="Windows Live" clId="Web-{AE7F2144-C11F-49A2-B4C9-107ED559AC8C}" dt="2023-11-15T12:51:22.498" v="141"/>
          <ac:spMkLst>
            <pc:docMk/>
            <pc:sldMk cId="93942026" sldId="262"/>
            <ac:spMk id="7" creationId="{6B6E033A-DB2E-49B8-B600-B38E0C280263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93942026" sldId="262"/>
            <ac:spMk id="8" creationId="{31293F9B-599E-4871-A414-757225FA346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93942026" sldId="262"/>
            <ac:spMk id="9" creationId="{80E5FECD-C9FF-49B3-B1FD-6B2D855C4AD5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93942026" sldId="262"/>
            <ac:spMk id="10" creationId="{E5F17139-31EE-46AC-B04F-DBBD852DD6CB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93942026" sldId="262"/>
            <ac:spMk id="11" creationId="{F5569EEC-E12F-4856-B407-02B2813A4AA5}"/>
          </ac:spMkLst>
        </pc:spChg>
        <pc:spChg chg="add del">
          <ac:chgData name="Калинина Лидия" userId="9562571cd07ae14a" providerId="Windows Live" clId="Web-{AE7F2144-C11F-49A2-B4C9-107ED559AC8C}" dt="2023-11-15T12:55:26.007" v="159"/>
          <ac:spMkLst>
            <pc:docMk/>
            <pc:sldMk cId="93942026" sldId="262"/>
            <ac:spMk id="12" creationId="{5D11FD0E-2D27-4A5A-949D-222E61ECBCC3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93942026" sldId="262"/>
            <ac:spMk id="13" creationId="{CF860788-3A6A-45A3-B3F1-06F159665603}"/>
          </ac:spMkLst>
        </pc:spChg>
        <pc:spChg chg="add del">
          <ac:chgData name="Калинина Лидия" userId="9562571cd07ae14a" providerId="Windows Live" clId="Web-{AE7F2144-C11F-49A2-B4C9-107ED559AC8C}" dt="2023-11-15T12:55:26.007" v="159"/>
          <ac:spMkLst>
            <pc:docMk/>
            <pc:sldMk cId="93942026" sldId="262"/>
            <ac:spMk id="14" creationId="{1BC8109F-B452-45EE-8BB3-65433C039601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93942026" sldId="262"/>
            <ac:spMk id="15" creationId="{DF1E3393-B852-4883-B778-ED3525112942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93942026" sldId="262"/>
            <ac:spMk id="16" creationId="{7DA1F35B-C8F7-4A5A-9339-7DA4D785B300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93942026" sldId="262"/>
            <ac:spMk id="17" creationId="{39853D09-4205-4CC7-83EB-288E886AC9E4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93942026" sldId="262"/>
            <ac:spMk id="18" creationId="{B2D4AD41-40DA-4A81-92F5-B6E3BA1ED82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93942026" sldId="262"/>
            <ac:spMk id="19" creationId="{0D040B79-3E73-4A31-840D-D6B9C9FDFC46}"/>
          </ac:spMkLst>
        </pc:spChg>
        <pc:spChg chg="add">
          <ac:chgData name="Калинина Лидия" userId="9562571cd07ae14a" providerId="Windows Live" clId="Web-{AE7F2144-C11F-49A2-B4C9-107ED559AC8C}" dt="2023-11-15T13:31:38.051" v="367"/>
          <ac:spMkLst>
            <pc:docMk/>
            <pc:sldMk cId="93942026" sldId="262"/>
            <ac:spMk id="20" creationId="{E5F17139-31EE-46AC-B04F-DBBD852DD6CB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93942026" sldId="262"/>
            <ac:spMk id="21" creationId="{156C6AE5-3F8B-42AC-9EA4-1B686A11E93F}"/>
          </ac:spMkLst>
        </pc:spChg>
        <pc:spChg chg="add">
          <ac:chgData name="Калинина Лидия" userId="9562571cd07ae14a" providerId="Windows Live" clId="Web-{AE7F2144-C11F-49A2-B4C9-107ED559AC8C}" dt="2023-11-15T13:31:38.051" v="367"/>
          <ac:spMkLst>
            <pc:docMk/>
            <pc:sldMk cId="93942026" sldId="262"/>
            <ac:spMk id="22" creationId="{AAD42DD4-86F6-4FD2-869F-32D35E310CF6}"/>
          </ac:spMkLst>
        </pc:spChg>
        <pc:spChg chg="add">
          <ac:chgData name="Калинина Лидия" userId="9562571cd07ae14a" providerId="Windows Live" clId="Web-{AE7F2144-C11F-49A2-B4C9-107ED559AC8C}" dt="2023-11-15T13:31:38.051" v="367"/>
          <ac:spMkLst>
            <pc:docMk/>
            <pc:sldMk cId="93942026" sldId="262"/>
            <ac:spMk id="23" creationId="{4C36B8C5-0DEB-41B5-911D-572E2E835E3C}"/>
          </ac:spMkLst>
        </pc:spChg>
        <pc:spChg chg="add">
          <ac:chgData name="Калинина Лидия" userId="9562571cd07ae14a" providerId="Windows Live" clId="Web-{AE7F2144-C11F-49A2-B4C9-107ED559AC8C}" dt="2023-11-15T13:31:38.051" v="367"/>
          <ac:spMkLst>
            <pc:docMk/>
            <pc:sldMk cId="93942026" sldId="262"/>
            <ac:spMk id="24" creationId="{B5DC987A-A8C7-4C23-9BF5-33E9F6F21DCB}"/>
          </ac:spMkLst>
        </pc:spChg>
        <pc:spChg chg="add">
          <ac:chgData name="Калинина Лидия" userId="9562571cd07ae14a" providerId="Windows Live" clId="Web-{AE7F2144-C11F-49A2-B4C9-107ED559AC8C}" dt="2023-11-15T13:31:38.051" v="367"/>
          <ac:spMkLst>
            <pc:docMk/>
            <pc:sldMk cId="93942026" sldId="262"/>
            <ac:spMk id="25" creationId="{F213F2CF-C6DF-4CE1-A6F0-E3B1BFBB0B23}"/>
          </ac:spMkLst>
        </pc:spChg>
        <pc:spChg chg="add">
          <ac:chgData name="Калинина Лидия" userId="9562571cd07ae14a" providerId="Windows Live" clId="Web-{AE7F2144-C11F-49A2-B4C9-107ED559AC8C}" dt="2023-11-15T13:31:38.051" v="367"/>
          <ac:spMkLst>
            <pc:docMk/>
            <pc:sldMk cId="93942026" sldId="262"/>
            <ac:spMk id="26" creationId="{84325C15-4820-4911-B66E-A5F917CFAE58}"/>
          </ac:spMkLst>
        </pc:s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93942026" sldId="262"/>
            <ac:grpSpMk id="31" creationId="{53883AA7-7F86-41F8-A1D8-06E9886E7632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93942026" sldId="262"/>
            <ac:grpSpMk id="34" creationId="{71A8B53C-ED2D-4081-AC0C-F87A9D4B3AFD}"/>
          </ac:grpSpMkLst>
        </pc:grpChg>
        <pc:graphicFrameChg chg="mod ord modGraphic">
          <ac:chgData name="Калинина Лидия" userId="9562571cd07ae14a" providerId="Windows Live" clId="Web-{AE7F2144-C11F-49A2-B4C9-107ED559AC8C}" dt="2023-11-15T13:58:43.983" v="628"/>
          <ac:graphicFrameMkLst>
            <pc:docMk/>
            <pc:sldMk cId="93942026" sldId="262"/>
            <ac:graphicFrameMk id="4" creationId="{A28EE474-4189-408B-A0BE-BA73C7996A33}"/>
          </ac:graphicFrameMkLst>
        </pc:graphicFrame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3:32:28.162" v="373"/>
        <pc:sldMkLst>
          <pc:docMk/>
          <pc:sldMk cId="3458952778" sldId="263"/>
        </pc:sldMkLst>
        <pc:spChg chg="mod or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2" creationId="{3071FDAB-38E7-4BEB-9E40-B63AB66C7DA3}"/>
          </ac:spMkLst>
        </pc:spChg>
        <pc:spChg chg="del mod ord">
          <ac:chgData name="Калинина Лидия" userId="9562571cd07ae14a" providerId="Windows Live" clId="Web-{AE7F2144-C11F-49A2-B4C9-107ED559AC8C}" dt="2023-11-15T12:36:18.061" v="105"/>
          <ac:spMkLst>
            <pc:docMk/>
            <pc:sldMk cId="3458952778" sldId="263"/>
            <ac:spMk id="3" creationId="{0C41F3E8-B9E2-47E6-9091-80887F37E08F}"/>
          </ac:spMkLst>
        </pc:spChg>
        <pc:spChg chg="ad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6" creationId="{8B646C36-EEEC-4D52-8E8E-206F4CD8A3DA}"/>
          </ac:spMkLst>
        </pc:spChg>
        <pc:spChg chg="add del">
          <ac:chgData name="Калинина Лидия" userId="9562571cd07ae14a" providerId="Windows Live" clId="Web-{AE7F2144-C11F-49A2-B4C9-107ED559AC8C}" dt="2023-11-15T13:28:34.498" v="359"/>
          <ac:spMkLst>
            <pc:docMk/>
            <pc:sldMk cId="3458952778" sldId="263"/>
            <ac:spMk id="7" creationId="{489B7BFD-8F45-4093-AD9C-91B15B0503D9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458952778" sldId="263"/>
            <ac:spMk id="9" creationId="{A1D7EC86-7CB9-431D-8AC3-8AAF0440B162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3458952778" sldId="263"/>
            <ac:spMk id="10" creationId="{D4906370-1564-49FA-A802-58546B3922DC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458952778" sldId="263"/>
            <ac:spMk id="11" creationId="{D4B9777F-B610-419B-9193-80306388F3E2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3458952778" sldId="263"/>
            <ac:spMk id="12" creationId="{EF640709-BDFD-453B-B75D-6212E7A870B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458952778" sldId="263"/>
            <ac:spMk id="13" creationId="{311F016A-A753-449B-9EA6-322199B7119E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3458952778" sldId="263"/>
            <ac:spMk id="14" creationId="{B4019478-3FDC-438C-8848-1D7DA864AFC4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458952778" sldId="263"/>
            <ac:spMk id="15" creationId="{95106A28-883A-4993-BF9E-C403B81A8D66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3458952778" sldId="263"/>
            <ac:spMk id="16" creationId="{FE406479-1D57-4209-B128-3C81746247C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458952778" sldId="263"/>
            <ac:spMk id="17" creationId="{F5AE4E4F-9F4C-43ED-8299-9BD63B74E8F0}"/>
          </ac:spMkLst>
        </pc:spChg>
        <pc:spChg chg="ad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19" creationId="{4FB204DF-284E-45F6-A017-79A4DF57BCCB}"/>
          </ac:spMkLst>
        </pc:spChg>
        <pc:spChg chg="add">
          <ac:chgData name="Калинина Лидия" userId="9562571cd07ae14a" providerId="Windows Live" clId="Web-{AE7F2144-C11F-49A2-B4C9-107ED559AC8C}" dt="2023-11-15T13:27:36.652" v="350"/>
          <ac:spMkLst>
            <pc:docMk/>
            <pc:sldMk cId="3458952778" sldId="263"/>
            <ac:spMk id="20" creationId="{B410157D-B333-4FC1-952E-FB1E4A1F86E6}"/>
          </ac:spMkLst>
        </pc:spChg>
        <pc:spChg chg="ad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21" creationId="{6908275D-177E-42F2-8887-134AFE8B70CC}"/>
          </ac:spMkLst>
        </pc:spChg>
        <pc:spChg chg="add">
          <ac:chgData name="Калинина Лидия" userId="9562571cd07ae14a" providerId="Windows Live" clId="Web-{AE7F2144-C11F-49A2-B4C9-107ED559AC8C}" dt="2023-11-15T13:27:36.652" v="350"/>
          <ac:spMkLst>
            <pc:docMk/>
            <pc:sldMk cId="3458952778" sldId="263"/>
            <ac:spMk id="22" creationId="{DFE66D7D-ABDD-4F6B-A637-3A3A2ACE1A69}"/>
          </ac:spMkLst>
        </pc:spChg>
        <pc:spChg chg="add">
          <ac:chgData name="Калинина Лидия" userId="9562571cd07ae14a" providerId="Windows Live" clId="Web-{AE7F2144-C11F-49A2-B4C9-107ED559AC8C}" dt="2023-11-15T13:27:36.652" v="350"/>
          <ac:spMkLst>
            <pc:docMk/>
            <pc:sldMk cId="3458952778" sldId="263"/>
            <ac:spMk id="24" creationId="{2D1AF5D9-E67F-4DB6-8615-293D22495C1F}"/>
          </ac:spMkLst>
        </pc:spChg>
        <pc:spChg chg="ad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25" creationId="{E32B36D4-0C87-4882-A12C-18A91DBAE28D}"/>
          </ac:spMkLst>
        </pc:spChg>
        <pc:spChg chg="ad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34" creationId="{D649D88F-3460-4C52-888E-001C62B26EE5}"/>
          </ac:spMkLst>
        </pc:spChg>
        <pc:spChg chg="ad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35" creationId="{A2B5CBEA-F125-49B6-8335-227C325B112B}"/>
          </ac:spMkLst>
        </pc:spChg>
        <pc:spChg chg="ad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36" creationId="{217DD14E-3BC7-413D-B4AB-B92EED2F57C5}"/>
          </ac:spMkLst>
        </pc:spChg>
        <pc:spChg chg="add">
          <ac:chgData name="Калинина Лидия" userId="9562571cd07ae14a" providerId="Windows Live" clId="Web-{AE7F2144-C11F-49A2-B4C9-107ED559AC8C}" dt="2023-11-15T13:32:28.162" v="373"/>
          <ac:spMkLst>
            <pc:docMk/>
            <pc:sldMk cId="3458952778" sldId="263"/>
            <ac:spMk id="37" creationId="{4D1A5E71-B6B6-486A-8CDC-C7ABD9B903F6}"/>
          </ac:spMkLst>
        </pc:spChg>
        <pc:grpChg chg="add del mod">
          <ac:chgData name="Калинина Лидия" userId="9562571cd07ae14a" providerId="Windows Live" clId="Web-{AE7F2144-C11F-49A2-B4C9-107ED559AC8C}" dt="2023-11-15T13:32:07.474" v="371"/>
          <ac:grpSpMkLst>
            <pc:docMk/>
            <pc:sldMk cId="3458952778" sldId="263"/>
            <ac:grpSpMk id="4" creationId="{9BC703CA-E876-8CB4-4D7F-846C2E16AD98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3458952778" sldId="263"/>
            <ac:grpSpMk id="8" creationId="{5ECDEC52-15F3-49DD-BCBA-A0533E540F0C}"/>
          </ac:grpSpMkLst>
        </pc:grpChg>
        <pc:grpChg chg="add">
          <ac:chgData name="Калинина Лидия" userId="9562571cd07ae14a" providerId="Windows Live" clId="Web-{AE7F2144-C11F-49A2-B4C9-107ED559AC8C}" dt="2023-11-15T13:32:28.162" v="373"/>
          <ac:grpSpMkLst>
            <pc:docMk/>
            <pc:sldMk cId="3458952778" sldId="263"/>
            <ac:grpSpMk id="18" creationId="{E7E9D86A-D513-48F9-851A-5F3725E80003}"/>
          </ac:grpSpMkLst>
        </pc:grpChg>
        <pc:grpChg chg="add del">
          <ac:chgData name="Калинина Лидия" userId="9562571cd07ae14a" providerId="Windows Live" clId="Web-{AE7F2144-C11F-49A2-B4C9-107ED559AC8C}" dt="2023-11-15T13:28:34.498" v="359"/>
          <ac:grpSpMkLst>
            <pc:docMk/>
            <pc:sldMk cId="3458952778" sldId="263"/>
            <ac:grpSpMk id="23" creationId="{4478CD8A-FF59-40AD-8101-D685A2FEF64D}"/>
          </ac:grpSpMkLst>
        </pc:grpChg>
        <pc:grpChg chg="add">
          <ac:chgData name="Калинина Лидия" userId="9562571cd07ae14a" providerId="Windows Live" clId="Web-{AE7F2144-C11F-49A2-B4C9-107ED559AC8C}" dt="2023-11-15T13:32:28.162" v="373"/>
          <ac:grpSpMkLst>
            <pc:docMk/>
            <pc:sldMk cId="3458952778" sldId="263"/>
            <ac:grpSpMk id="27" creationId="{FB9739EB-7F66-433D-841F-AB3CD18700B7}"/>
          </ac:grpSpMkLst>
        </pc:grpChg>
        <pc:picChg chg="add del mod ord">
          <ac:chgData name="Калинина Лидия" userId="9562571cd07ae14a" providerId="Windows Live" clId="Web-{AE7F2144-C11F-49A2-B4C9-107ED559AC8C}" dt="2023-11-15T13:32:16.630" v="372"/>
          <ac:picMkLst>
            <pc:docMk/>
            <pc:sldMk cId="3458952778" sldId="263"/>
            <ac:picMk id="5" creationId="{D9EEA0A8-304C-DCAA-ACC2-68CF4D7C1AFF}"/>
          </ac:picMkLst>
        </pc:picChg>
      </pc:sldChg>
      <pc:sldChg chg="addSp delSp modSp del mod setBg modClrScheme delDesignElem chgLayout">
        <pc:chgData name="Калинина Лидия" userId="9562571cd07ae14a" providerId="Windows Live" clId="Web-{AE7F2144-C11F-49A2-B4C9-107ED559AC8C}" dt="2023-11-15T14:14:14.640" v="715"/>
        <pc:sldMkLst>
          <pc:docMk/>
          <pc:sldMk cId="2764255478" sldId="264"/>
        </pc:sldMkLst>
        <pc:spChg chg="mod ord">
          <ac:chgData name="Калинина Лидия" userId="9562571cd07ae14a" providerId="Windows Live" clId="Web-{AE7F2144-C11F-49A2-B4C9-107ED559AC8C}" dt="2023-11-15T14:12:10.995" v="694"/>
          <ac:spMkLst>
            <pc:docMk/>
            <pc:sldMk cId="2764255478" sldId="264"/>
            <ac:spMk id="2" creationId="{4A0AD97C-4C35-45D8-B00D-96B0FC5E5B4A}"/>
          </ac:spMkLst>
        </pc:spChg>
        <pc:spChg chg="add del mod">
          <ac:chgData name="Калинина Лидия" userId="9562571cd07ae14a" providerId="Windows Live" clId="Web-{AE7F2144-C11F-49A2-B4C9-107ED559AC8C}" dt="2023-11-15T14:12:21.636" v="695"/>
          <ac:spMkLst>
            <pc:docMk/>
            <pc:sldMk cId="2764255478" sldId="264"/>
            <ac:spMk id="3" creationId="{2CDA8023-1EF3-E5EB-8919-3203937FE1B8}"/>
          </ac:spMkLst>
        </pc:spChg>
        <pc:spChg chg="del mod ord">
          <ac:chgData name="Калинина Лидия" userId="9562571cd07ae14a" providerId="Windows Live" clId="Web-{AE7F2144-C11F-49A2-B4C9-107ED559AC8C}" dt="2023-11-15T12:36:38.218" v="106"/>
          <ac:spMkLst>
            <pc:docMk/>
            <pc:sldMk cId="2764255478" sldId="264"/>
            <ac:spMk id="6" creationId="{37EB367A-D451-4D7C-BD00-E6BEF38034BB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764255478" sldId="264"/>
            <ac:spMk id="9" creationId="{3301E07F-4F79-4B58-8698-EF24DC1ECDBF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764255478" sldId="264"/>
            <ac:spMk id="10" creationId="{E58B2195-5055-402F-A3E7-53FF0E4980C3}"/>
          </ac:spMkLst>
        </pc:spChg>
        <pc:spChg chg="add del">
          <ac:chgData name="Калинина Лидия" userId="9562571cd07ae14a" providerId="Windows Live" clId="Web-{AE7F2144-C11F-49A2-B4C9-107ED559AC8C}" dt="2023-11-15T14:12:10.995" v="694"/>
          <ac:spMkLst>
            <pc:docMk/>
            <pc:sldMk cId="2764255478" sldId="264"/>
            <ac:spMk id="11" creationId="{489B7BFD-8F45-4093-AD9C-91B15B0503D9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764255478" sldId="264"/>
            <ac:spMk id="12" creationId="{3301E07F-4F79-4B58-8698-EF24DC1ECDBF}"/>
          </ac:spMkLst>
        </pc:spChg>
        <pc:spChg chg="add del">
          <ac:chgData name="Калинина Лидия" userId="9562571cd07ae14a" providerId="Windows Live" clId="Web-{AE7F2144-C11F-49A2-B4C9-107ED559AC8C}" dt="2023-11-15T14:12:10.995" v="694"/>
          <ac:spMkLst>
            <pc:docMk/>
            <pc:sldMk cId="2764255478" sldId="264"/>
            <ac:spMk id="13" creationId="{7FC918AD-C067-46DF-8F98-83352CB94660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764255478" sldId="264"/>
            <ac:spMk id="14" creationId="{E58B2195-5055-402F-A3E7-53FF0E4980C3}"/>
          </ac:spMkLst>
        </pc:spChg>
        <pc:spChg chg="add del">
          <ac:chgData name="Калинина Лидия" userId="9562571cd07ae14a" providerId="Windows Live" clId="Web-{AE7F2144-C11F-49A2-B4C9-107ED559AC8C}" dt="2023-11-15T14:12:10.995" v="694"/>
          <ac:spMkLst>
            <pc:docMk/>
            <pc:sldMk cId="2764255478" sldId="264"/>
            <ac:spMk id="16" creationId="{3C1473DD-4042-44F9-A962-71F52BAE3232}"/>
          </ac:spMkLst>
        </pc:spChg>
        <pc:spChg chg="add">
          <ac:chgData name="Калинина Лидия" userId="9562571cd07ae14a" providerId="Windows Live" clId="Web-{AE7F2144-C11F-49A2-B4C9-107ED559AC8C}" dt="2023-11-15T14:12:10.995" v="694"/>
          <ac:spMkLst>
            <pc:docMk/>
            <pc:sldMk cId="2764255478" sldId="264"/>
            <ac:spMk id="371" creationId="{743AA782-23D1-4521-8CAD-47662984AA08}"/>
          </ac:spMkLst>
        </pc:spChg>
        <pc:spChg chg="add">
          <ac:chgData name="Калинина Лидия" userId="9562571cd07ae14a" providerId="Windows Live" clId="Web-{AE7F2144-C11F-49A2-B4C9-107ED559AC8C}" dt="2023-11-15T14:12:10.995" v="694"/>
          <ac:spMkLst>
            <pc:docMk/>
            <pc:sldMk cId="2764255478" sldId="264"/>
            <ac:spMk id="373" creationId="{71877DBC-BB60-40F0-AC93-2ACDBAAE60CE}"/>
          </ac:spMkLst>
        </pc:spChg>
        <pc:grpChg chg="add del">
          <ac:chgData name="Калинина Лидия" userId="9562571cd07ae14a" providerId="Windows Live" clId="Web-{AE7F2144-C11F-49A2-B4C9-107ED559AC8C}" dt="2023-11-15T14:12:10.995" v="694"/>
          <ac:grpSpMkLst>
            <pc:docMk/>
            <pc:sldMk cId="2764255478" sldId="264"/>
            <ac:grpSpMk id="18" creationId="{EC86BE98-673F-469D-B15E-8B6305CE3A58}"/>
          </ac:grpSpMkLst>
        </pc:grpChg>
        <pc:grpChg chg="add del">
          <ac:chgData name="Калинина Лидия" userId="9562571cd07ae14a" providerId="Windows Live" clId="Web-{AE7F2144-C11F-49A2-B4C9-107ED559AC8C}" dt="2023-11-15T14:12:10.995" v="694"/>
          <ac:grpSpMkLst>
            <pc:docMk/>
            <pc:sldMk cId="2764255478" sldId="264"/>
            <ac:grpSpMk id="26" creationId="{F70AAE9F-D40D-4A06-A542-AB26D8AB98F2}"/>
          </ac:grpSpMkLst>
        </pc:grpChg>
        <pc:graphicFrameChg chg="mod ord modGraphic">
          <ac:chgData name="Калинина Лидия" userId="9562571cd07ae14a" providerId="Windows Live" clId="Web-{AE7F2144-C11F-49A2-B4C9-107ED559AC8C}" dt="2023-11-15T14:12:29.136" v="696"/>
          <ac:graphicFrameMkLst>
            <pc:docMk/>
            <pc:sldMk cId="2764255478" sldId="264"/>
            <ac:graphicFrameMk id="7" creationId="{A43F0D17-7332-4774-BE59-BDFD0E479D5E}"/>
          </ac:graphicFrameMkLst>
        </pc:graphicFrame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14:38.297" v="717" actId="20577"/>
        <pc:sldMkLst>
          <pc:docMk/>
          <pc:sldMk cId="1978834669" sldId="265"/>
        </pc:sldMkLst>
        <pc:spChg chg="mod ord">
          <ac:chgData name="Калинина Лидия" userId="9562571cd07ae14a" providerId="Windows Live" clId="Web-{AE7F2144-C11F-49A2-B4C9-107ED559AC8C}" dt="2023-11-15T13:34:17.150" v="381"/>
          <ac:spMkLst>
            <pc:docMk/>
            <pc:sldMk cId="1978834669" sldId="265"/>
            <ac:spMk id="2" creationId="{D2D512C5-5DBC-4970-B68E-20CBA515E17B}"/>
          </ac:spMkLst>
        </pc:spChg>
        <pc:spChg chg="add del mod ord">
          <ac:chgData name="Калинина Лидия" userId="9562571cd07ae14a" providerId="Windows Live" clId="Web-{AE7F2144-C11F-49A2-B4C9-107ED559AC8C}" dt="2023-11-15T14:14:38.297" v="717" actId="20577"/>
          <ac:spMkLst>
            <pc:docMk/>
            <pc:sldMk cId="1978834669" sldId="265"/>
            <ac:spMk id="3" creationId="{6815A0F4-FFDE-4FA7-A513-E7106221125D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978834669" sldId="265"/>
            <ac:spMk id="6" creationId="{F837543A-6020-4505-A233-C9DB4BF7401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978834669" sldId="265"/>
            <ac:spMk id="7" creationId="{35B16301-FB18-48BA-A6DD-C37CAF6F9A18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978834669" sldId="265"/>
            <ac:spMk id="8" creationId="{1709F1D5-B0F1-4714-A239-E5B61C161915}"/>
          </ac:spMkLst>
        </pc:spChg>
        <pc:spChg chg="add del">
          <ac:chgData name="Калинина Лидия" userId="9562571cd07ae14a" providerId="Windows Live" clId="Web-{AE7F2144-C11F-49A2-B4C9-107ED559AC8C}" dt="2023-11-15T12:58:11.950" v="166"/>
          <ac:spMkLst>
            <pc:docMk/>
            <pc:sldMk cId="1978834669" sldId="265"/>
            <ac:spMk id="9" creationId="{AE2B703B-46F9-481A-A605-82E2A828C4F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978834669" sldId="265"/>
            <ac:spMk id="10" creationId="{228FB460-D3FF-4440-A020-05982A09E517}"/>
          </ac:spMkLst>
        </pc:spChg>
        <pc:spChg chg="add del">
          <ac:chgData name="Калинина Лидия" userId="9562571cd07ae14a" providerId="Windows Live" clId="Web-{AE7F2144-C11F-49A2-B4C9-107ED559AC8C}" dt="2023-11-15T12:58:11.950" v="166"/>
          <ac:spMkLst>
            <pc:docMk/>
            <pc:sldMk cId="1978834669" sldId="265"/>
            <ac:spMk id="11" creationId="{F13BE4D7-0C3D-4906-B230-A1C5B4665CCF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978834669" sldId="265"/>
            <ac:spMk id="12" creationId="{14847E93-7DC1-4D4B-8829-B19AA7137C50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978834669" sldId="265"/>
            <ac:spMk id="13" creationId="{C3C0D90E-074A-4F52-9B11-B52BEF4BCBE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978834669" sldId="265"/>
            <ac:spMk id="14" creationId="{5566D6E1-03A1-4D73-A4E0-35D74D568A04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978834669" sldId="265"/>
            <ac:spMk id="15" creationId="{CABBD4C1-E6F8-46F6-8152-A8A97490BF4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978834669" sldId="265"/>
            <ac:spMk id="16" creationId="{9F835A99-04AC-494A-A572-AFE8413CC938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978834669" sldId="265"/>
            <ac:spMk id="17" creationId="{83BA5EF5-1FE9-4BF9-83BB-269BCDDF615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978834669" sldId="265"/>
            <ac:spMk id="18" creationId="{7B786209-1B0B-4CA9-9BDD-F7327066A84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978834669" sldId="265"/>
            <ac:spMk id="20" creationId="{2D2964BB-484D-45AE-AD66-D407D0629652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978834669" sldId="265"/>
            <ac:spMk id="21" creationId="{88853921-7BC9-4BDE-ACAB-133C683C82D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978834669" sldId="265"/>
            <ac:spMk id="22" creationId="{6691AC69-A76E-4DAB-B565-468B6B87ACF3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978834669" sldId="265"/>
            <ac:spMk id="23" creationId="{09192968-3AE7-4470-A61C-97294BB9273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978834669" sldId="265"/>
            <ac:spMk id="24" creationId="{3AB72E55-43E4-4356-BFE8-E2102CB0B505}"/>
          </ac:spMkLst>
        </pc:spChg>
        <pc:spChg chg="add">
          <ac:chgData name="Калинина Лидия" userId="9562571cd07ae14a" providerId="Windows Live" clId="Web-{AE7F2144-C11F-49A2-B4C9-107ED559AC8C}" dt="2023-11-15T13:34:17.150" v="381"/>
          <ac:spMkLst>
            <pc:docMk/>
            <pc:sldMk cId="1978834669" sldId="265"/>
            <ac:spMk id="190" creationId="{5A0118C5-4F8D-4CF4-BADD-53FEACC6C42A}"/>
          </ac:spMkLst>
        </pc:spChg>
        <pc:spChg chg="add">
          <ac:chgData name="Калинина Лидия" userId="9562571cd07ae14a" providerId="Windows Live" clId="Web-{AE7F2144-C11F-49A2-B4C9-107ED559AC8C}" dt="2023-11-15T13:34:17.150" v="381"/>
          <ac:spMkLst>
            <pc:docMk/>
            <pc:sldMk cId="1978834669" sldId="265"/>
            <ac:spMk id="361" creationId="{A99050EE-26AF-4253-BD50-F0FCD965A8F6}"/>
          </ac:spMkLst>
        </pc:spChg>
        <pc:spChg chg="add">
          <ac:chgData name="Калинина Лидия" userId="9562571cd07ae14a" providerId="Windows Live" clId="Web-{AE7F2144-C11F-49A2-B4C9-107ED559AC8C}" dt="2023-11-15T13:34:17.150" v="381"/>
          <ac:spMkLst>
            <pc:docMk/>
            <pc:sldMk cId="1978834669" sldId="265"/>
            <ac:spMk id="365" creationId="{D0C78466-EB6E-45A0-99A6-A00789ACD90A}"/>
          </ac:spMkLst>
        </pc:spChg>
        <pc:spChg chg="add">
          <ac:chgData name="Калинина Лидия" userId="9562571cd07ae14a" providerId="Windows Live" clId="Web-{AE7F2144-C11F-49A2-B4C9-107ED559AC8C}" dt="2023-11-15T13:34:17.150" v="381"/>
          <ac:spMkLst>
            <pc:docMk/>
            <pc:sldMk cId="1978834669" sldId="265"/>
            <ac:spMk id="366" creationId="{E99F76E4-5DFD-4DBE-B042-66FBCD1182C9}"/>
          </ac:spMkLst>
        </pc:spChg>
        <pc:grpChg chg="add">
          <ac:chgData name="Калинина Лидия" userId="9562571cd07ae14a" providerId="Windows Live" clId="Web-{AE7F2144-C11F-49A2-B4C9-107ED559AC8C}" dt="2023-11-15T13:34:17.150" v="381"/>
          <ac:grpSpMkLst>
            <pc:docMk/>
            <pc:sldMk cId="1978834669" sldId="265"/>
            <ac:grpSpMk id="191" creationId="{773717CC-ECEE-4ABF-BA61-C59F46801775}"/>
          </ac:grpSpMkLst>
        </pc:grpChg>
        <pc:grpChg chg="add">
          <ac:chgData name="Калинина Лидия" userId="9562571cd07ae14a" providerId="Windows Live" clId="Web-{AE7F2144-C11F-49A2-B4C9-107ED559AC8C}" dt="2023-11-15T13:34:17.150" v="381"/>
          <ac:grpSpMkLst>
            <pc:docMk/>
            <pc:sldMk cId="1978834669" sldId="265"/>
            <ac:grpSpMk id="362" creationId="{00E015F5-1A99-4E40-BC3D-7707802996B5}"/>
          </ac:grpSpMkLst>
        </pc:grpChg>
        <pc:grpChg chg="add">
          <ac:chgData name="Калинина Лидия" userId="9562571cd07ae14a" providerId="Windows Live" clId="Web-{AE7F2144-C11F-49A2-B4C9-107ED559AC8C}" dt="2023-11-15T13:34:17.150" v="381"/>
          <ac:grpSpMkLst>
            <pc:docMk/>
            <pc:sldMk cId="1978834669" sldId="265"/>
            <ac:grpSpMk id="367" creationId="{5468B3A9-705E-43C3-A742-0619B0D8F2EE}"/>
          </ac:grpSpMkLst>
        </pc:grpChg>
        <pc:graphicFrameChg chg="add del">
          <ac:chgData name="Калинина Лидия" userId="9562571cd07ae14a" providerId="Windows Live" clId="Web-{AE7F2144-C11F-49A2-B4C9-107ED559AC8C}" dt="2023-11-15T12:58:11.950" v="166"/>
          <ac:graphicFrameMkLst>
            <pc:docMk/>
            <pc:sldMk cId="1978834669" sldId="265"/>
            <ac:graphicFrameMk id="5" creationId="{D4CC11FA-193C-99F2-1425-3B48D4FB5C76}"/>
          </ac:graphicFrameMkLst>
        </pc:graphicFrameChg>
        <pc:cxnChg chg="add del">
          <ac:chgData name="Калинина Лидия" userId="9562571cd07ae14a" providerId="Windows Live" clId="Web-{AE7F2144-C11F-49A2-B4C9-107ED559AC8C}" dt="2023-11-15T13:24:16.739" v="329"/>
          <ac:cxnSpMkLst>
            <pc:docMk/>
            <pc:sldMk cId="1978834669" sldId="265"/>
            <ac:cxnSpMk id="19" creationId="{4B3BCACB-5880-460B-9606-8C433A9AF99D}"/>
          </ac:cxnSpMkLst>
        </pc:cxnChg>
      </pc:sldChg>
      <pc:sldChg chg="addSp delSp modSp del mod setBg modClrScheme delDesignElem chgLayout">
        <pc:chgData name="Калинина Лидия" userId="9562571cd07ae14a" providerId="Windows Live" clId="Web-{AE7F2144-C11F-49A2-B4C9-107ED559AC8C}" dt="2023-11-15T14:18:42.368" v="771"/>
        <pc:sldMkLst>
          <pc:docMk/>
          <pc:sldMk cId="2457366695" sldId="266"/>
        </pc:sldMkLst>
        <pc:spChg chg="mod ord">
          <ac:chgData name="Калинина Лидия" userId="9562571cd07ae14a" providerId="Windows Live" clId="Web-{AE7F2144-C11F-49A2-B4C9-107ED559AC8C}" dt="2023-11-15T13:34:35.057" v="383"/>
          <ac:spMkLst>
            <pc:docMk/>
            <pc:sldMk cId="2457366695" sldId="266"/>
            <ac:spMk id="2" creationId="{8D68D4C9-D9B7-4DA0-B9E7-1D67F9A3C6CB}"/>
          </ac:spMkLst>
        </pc:spChg>
        <pc:spChg chg="mod ord">
          <ac:chgData name="Калинина Лидия" userId="9562571cd07ae14a" providerId="Windows Live" clId="Web-{AE7F2144-C11F-49A2-B4C9-107ED559AC8C}" dt="2023-11-15T14:16:21.035" v="744" actId="20577"/>
          <ac:spMkLst>
            <pc:docMk/>
            <pc:sldMk cId="2457366695" sldId="266"/>
            <ac:spMk id="3" creationId="{109D41FB-BAAE-4377-87EF-E180BDE3F9F6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457366695" sldId="266"/>
            <ac:spMk id="5" creationId="{F837543A-6020-4505-A233-C9DB4BF7401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457366695" sldId="266"/>
            <ac:spMk id="6" creationId="{35B16301-FB18-48BA-A6DD-C37CAF6F9A18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457366695" sldId="266"/>
            <ac:spMk id="7" creationId="{C3C0D90E-074A-4F52-9B11-B52BEF4BCBE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457366695" sldId="266"/>
            <ac:spMk id="8" creationId="{F837543A-6020-4505-A233-C9DB4BF7401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457366695" sldId="266"/>
            <ac:spMk id="9" creationId="{CABBD4C1-E6F8-46F6-8152-A8A97490BF4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457366695" sldId="266"/>
            <ac:spMk id="10" creationId="{35B16301-FB18-48BA-A6DD-C37CAF6F9A18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457366695" sldId="266"/>
            <ac:spMk id="11" creationId="{83BA5EF5-1FE9-4BF9-83BB-269BCDDF615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457366695" sldId="266"/>
            <ac:spMk id="12" creationId="{C3C0D90E-074A-4F52-9B11-B52BEF4BCBE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457366695" sldId="266"/>
            <ac:spMk id="14" creationId="{CABBD4C1-E6F8-46F6-8152-A8A97490BF4D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457366695" sldId="266"/>
            <ac:spMk id="15" creationId="{88853921-7BC9-4BDE-ACAB-133C683C82D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457366695" sldId="266"/>
            <ac:spMk id="16" creationId="{83BA5EF5-1FE9-4BF9-83BB-269BCDDF6156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457366695" sldId="266"/>
            <ac:spMk id="17" creationId="{09192968-3AE7-4470-A61C-97294BB9273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457366695" sldId="266"/>
            <ac:spMk id="19" creationId="{3AB72E55-43E4-4356-BFE8-E2102CB0B50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457366695" sldId="266"/>
            <ac:spMk id="20" creationId="{88853921-7BC9-4BDE-ACAB-133C683C82D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457366695" sldId="266"/>
            <ac:spMk id="22" creationId="{09192968-3AE7-4470-A61C-97294BB92731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457366695" sldId="266"/>
            <ac:spMk id="24" creationId="{3AB72E55-43E4-4356-BFE8-E2102CB0B505}"/>
          </ac:spMkLst>
        </pc:spChg>
        <pc:spChg chg="add">
          <ac:chgData name="Калинина Лидия" userId="9562571cd07ae14a" providerId="Windows Live" clId="Web-{AE7F2144-C11F-49A2-B4C9-107ED559AC8C}" dt="2023-11-15T13:34:35.057" v="383"/>
          <ac:spMkLst>
            <pc:docMk/>
            <pc:sldMk cId="2457366695" sldId="266"/>
            <ac:spMk id="154" creationId="{5A0118C5-4F8D-4CF4-BADD-53FEACC6C42A}"/>
          </ac:spMkLst>
        </pc:spChg>
        <pc:spChg chg="add mod">
          <ac:chgData name="Калинина Лидия" userId="9562571cd07ae14a" providerId="Windows Live" clId="Web-{AE7F2144-C11F-49A2-B4C9-107ED559AC8C}" dt="2023-11-15T14:04:06.416" v="658"/>
          <ac:spMkLst>
            <pc:docMk/>
            <pc:sldMk cId="2457366695" sldId="266"/>
            <ac:spMk id="159" creationId="{CAB9AD4F-A248-4D49-8779-CE40E64C00F5}"/>
          </ac:spMkLst>
        </pc:spChg>
        <pc:spChg chg="add mod">
          <ac:chgData name="Калинина Лидия" userId="9562571cd07ae14a" providerId="Windows Live" clId="Web-{AE7F2144-C11F-49A2-B4C9-107ED559AC8C}" dt="2023-11-15T14:04:06.431" v="659"/>
          <ac:spMkLst>
            <pc:docMk/>
            <pc:sldMk cId="2457366695" sldId="266"/>
            <ac:spMk id="161" creationId="{3D4C1981-3D8B-446C-BFAE-E7EE5CF2DDA3}"/>
          </ac:spMkLst>
        </pc:spChg>
        <pc:grpChg chg="add">
          <ac:chgData name="Калинина Лидия" userId="9562571cd07ae14a" providerId="Windows Live" clId="Web-{AE7F2144-C11F-49A2-B4C9-107ED559AC8C}" dt="2023-11-15T13:34:35.057" v="383"/>
          <ac:grpSpMkLst>
            <pc:docMk/>
            <pc:sldMk cId="2457366695" sldId="266"/>
            <ac:grpSpMk id="155" creationId="{55A100E1-E66E-4ED2-A56A-F7A819228F2E}"/>
          </ac:grpSpMkLst>
        </pc:grpChg>
        <pc:grpChg chg="add">
          <ac:chgData name="Калинина Лидия" userId="9562571cd07ae14a" providerId="Windows Live" clId="Web-{AE7F2144-C11F-49A2-B4C9-107ED559AC8C}" dt="2023-11-15T13:34:35.057" v="383"/>
          <ac:grpSpMkLst>
            <pc:docMk/>
            <pc:sldMk cId="2457366695" sldId="266"/>
            <ac:grpSpMk id="158" creationId="{6A57EACD-61CA-4775-9551-2078FC0BC79D}"/>
          </ac:grpSpMkLst>
        </pc:grpChg>
        <pc:cxnChg chg="add del">
          <ac:chgData name="Калинина Лидия" userId="9562571cd07ae14a" providerId="Windows Live" clId="Web-{AE7F2144-C11F-49A2-B4C9-107ED559AC8C}" dt="2023-11-15T13:24:16.739" v="329"/>
          <ac:cxnSpMkLst>
            <pc:docMk/>
            <pc:sldMk cId="2457366695" sldId="266"/>
            <ac:cxnSpMk id="13" creationId="{4B3BCACB-5880-460B-9606-8C433A9AF99D}"/>
          </ac:cxnSpMkLst>
        </pc:cxnChg>
        <pc:cxnChg chg="add del">
          <ac:chgData name="Калинина Лидия" userId="9562571cd07ae14a" providerId="Windows Live" clId="Web-{AE7F2144-C11F-49A2-B4C9-107ED559AC8C}" dt="2023-11-15T12:43:57.952" v="125"/>
          <ac:cxnSpMkLst>
            <pc:docMk/>
            <pc:sldMk cId="2457366695" sldId="266"/>
            <ac:cxnSpMk id="18" creationId="{4B3BCACB-5880-460B-9606-8C433A9AF99D}"/>
          </ac:cxnSpMkLst>
        </pc:cxn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15:39.002" v="738" actId="20577"/>
        <pc:sldMkLst>
          <pc:docMk/>
          <pc:sldMk cId="366514917" sldId="267"/>
        </pc:sldMkLst>
        <pc:spChg chg="mod ord">
          <ac:chgData name="Калинина Лидия" userId="9562571cd07ae14a" providerId="Windows Live" clId="Web-{AE7F2144-C11F-49A2-B4C9-107ED559AC8C}" dt="2023-11-15T13:34:20.838" v="382"/>
          <ac:spMkLst>
            <pc:docMk/>
            <pc:sldMk cId="366514917" sldId="267"/>
            <ac:spMk id="2" creationId="{D2D512C5-5DBC-4970-B68E-20CBA515E17B}"/>
          </ac:spMkLst>
        </pc:spChg>
        <pc:spChg chg="mod ord">
          <ac:chgData name="Калинина Лидия" userId="9562571cd07ae14a" providerId="Windows Live" clId="Web-{AE7F2144-C11F-49A2-B4C9-107ED559AC8C}" dt="2023-11-15T14:15:39.002" v="738" actId="20577"/>
          <ac:spMkLst>
            <pc:docMk/>
            <pc:sldMk cId="366514917" sldId="267"/>
            <ac:spMk id="3" creationId="{6815A0F4-FFDE-4FA7-A513-E7106221125D}"/>
          </ac:spMkLst>
        </pc:spChg>
        <pc:spChg chg="add">
          <ac:chgData name="Калинина Лидия" userId="9562571cd07ae14a" providerId="Windows Live" clId="Web-{AE7F2144-C11F-49A2-B4C9-107ED559AC8C}" dt="2023-11-15T13:34:20.838" v="382"/>
          <ac:spMkLst>
            <pc:docMk/>
            <pc:sldMk cId="366514917" sldId="267"/>
            <ac:spMk id="5" creationId="{5A0118C5-4F8D-4CF4-BADD-53FEACC6C42A}"/>
          </ac:spMkLst>
        </pc:spChg>
        <pc:spChg chg="add">
          <ac:chgData name="Калинина Лидия" userId="9562571cd07ae14a" providerId="Windows Live" clId="Web-{AE7F2144-C11F-49A2-B4C9-107ED559AC8C}" dt="2023-11-15T13:34:20.838" v="382"/>
          <ac:spMkLst>
            <pc:docMk/>
            <pc:sldMk cId="366514917" sldId="267"/>
            <ac:spMk id="6" creationId="{A99050EE-26AF-4253-BD50-F0FCD965A8F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6514917" sldId="267"/>
            <ac:spMk id="8" creationId="{1709F1D5-B0F1-4714-A239-E5B61C16191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6514917" sldId="267"/>
            <ac:spMk id="10" creationId="{228FB460-D3FF-4440-A020-05982A09E517}"/>
          </ac:spMkLst>
        </pc:spChg>
        <pc:spChg chg="add">
          <ac:chgData name="Калинина Лидия" userId="9562571cd07ae14a" providerId="Windows Live" clId="Web-{AE7F2144-C11F-49A2-B4C9-107ED559AC8C}" dt="2023-11-15T13:34:20.838" v="382"/>
          <ac:spMkLst>
            <pc:docMk/>
            <pc:sldMk cId="366514917" sldId="267"/>
            <ac:spMk id="11" creationId="{D0C78466-EB6E-45A0-99A6-A00789ACD90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6514917" sldId="267"/>
            <ac:spMk id="12" creationId="{14847E93-7DC1-4D4B-8829-B19AA7137C50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6514917" sldId="267"/>
            <ac:spMk id="14" creationId="{5566D6E1-03A1-4D73-A4E0-35D74D568A04}"/>
          </ac:spMkLst>
        </pc:spChg>
        <pc:spChg chg="add">
          <ac:chgData name="Калинина Лидия" userId="9562571cd07ae14a" providerId="Windows Live" clId="Web-{AE7F2144-C11F-49A2-B4C9-107ED559AC8C}" dt="2023-11-15T13:34:20.838" v="382"/>
          <ac:spMkLst>
            <pc:docMk/>
            <pc:sldMk cId="366514917" sldId="267"/>
            <ac:spMk id="15" creationId="{E99F76E4-5DFD-4DBE-B042-66FBCD1182C9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6514917" sldId="267"/>
            <ac:spMk id="16" creationId="{9F835A99-04AC-494A-A572-AFE8413CC938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6514917" sldId="267"/>
            <ac:spMk id="18" creationId="{7B786209-1B0B-4CA9-9BDD-F7327066A84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6514917" sldId="267"/>
            <ac:spMk id="20" creationId="{2D2964BB-484D-45AE-AD66-D407D0629652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6514917" sldId="267"/>
            <ac:spMk id="22" creationId="{6691AC69-A76E-4DAB-B565-468B6B87ACF3}"/>
          </ac:spMkLst>
        </pc:spChg>
        <pc:grpChg chg="add">
          <ac:chgData name="Калинина Лидия" userId="9562571cd07ae14a" providerId="Windows Live" clId="Web-{AE7F2144-C11F-49A2-B4C9-107ED559AC8C}" dt="2023-11-15T13:34:20.838" v="382"/>
          <ac:grpSpMkLst>
            <pc:docMk/>
            <pc:sldMk cId="366514917" sldId="267"/>
            <ac:grpSpMk id="7" creationId="{00E015F5-1A99-4E40-BC3D-7707802996B5}"/>
          </ac:grpSpMkLst>
        </pc:grpChg>
        <pc:grpChg chg="add">
          <ac:chgData name="Калинина Лидия" userId="9562571cd07ae14a" providerId="Windows Live" clId="Web-{AE7F2144-C11F-49A2-B4C9-107ED559AC8C}" dt="2023-11-15T13:34:20.838" v="382"/>
          <ac:grpSpMkLst>
            <pc:docMk/>
            <pc:sldMk cId="366514917" sldId="267"/>
            <ac:grpSpMk id="17" creationId="{5468B3A9-705E-43C3-A742-0619B0D8F2EE}"/>
          </ac:grpSpMkLst>
        </pc:grpChg>
        <pc:grpChg chg="add">
          <ac:chgData name="Калинина Лидия" userId="9562571cd07ae14a" providerId="Windows Live" clId="Web-{AE7F2144-C11F-49A2-B4C9-107ED559AC8C}" dt="2023-11-15T13:34:20.838" v="382"/>
          <ac:grpSpMkLst>
            <pc:docMk/>
            <pc:sldMk cId="366514917" sldId="267"/>
            <ac:grpSpMk id="191" creationId="{773717CC-ECEE-4ABF-BA61-C59F46801775}"/>
          </ac:grpSpMkLst>
        </pc:grp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06:22.686" v="668" actId="14100"/>
        <pc:sldMkLst>
          <pc:docMk/>
          <pc:sldMk cId="3655475408" sldId="268"/>
        </pc:sldMkLst>
        <pc:spChg chg="mod ord">
          <ac:chgData name="Калинина Лидия" userId="9562571cd07ae14a" providerId="Windows Live" clId="Web-{AE7F2144-C11F-49A2-B4C9-107ED559AC8C}" dt="2023-11-15T14:06:08.561" v="663" actId="1076"/>
          <ac:spMkLst>
            <pc:docMk/>
            <pc:sldMk cId="3655475408" sldId="268"/>
            <ac:spMk id="2" creationId="{D2D512C5-5DBC-4970-B68E-20CBA515E17B}"/>
          </ac:spMkLst>
        </pc:spChg>
        <pc:spChg chg="del mod ord">
          <ac:chgData name="Калинина Лидия" userId="9562571cd07ae14a" providerId="Windows Live" clId="Web-{AE7F2144-C11F-49A2-B4C9-107ED559AC8C}" dt="2023-11-15T12:57:19.651" v="164"/>
          <ac:spMkLst>
            <pc:docMk/>
            <pc:sldMk cId="3655475408" sldId="268"/>
            <ac:spMk id="3" creationId="{6815A0F4-FFDE-4FA7-A513-E7106221125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55475408" sldId="268"/>
            <ac:spMk id="8" creationId="{1709F1D5-B0F1-4714-A239-E5B61C161915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3655475408" sldId="268"/>
            <ac:spMk id="9" creationId="{AE2B703B-46F9-481A-A605-82E2A828C4FA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55475408" sldId="268"/>
            <ac:spMk id="10" creationId="{228FB460-D3FF-4440-A020-05982A09E517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3655475408" sldId="268"/>
            <ac:spMk id="11" creationId="{F13BE4D7-0C3D-4906-B230-A1C5B4665CCF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55475408" sldId="268"/>
            <ac:spMk id="12" creationId="{14847E93-7DC1-4D4B-8829-B19AA7137C50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55475408" sldId="268"/>
            <ac:spMk id="14" creationId="{5566D6E1-03A1-4D73-A4E0-35D74D568A04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55475408" sldId="268"/>
            <ac:spMk id="16" creationId="{9F835A99-04AC-494A-A572-AFE8413CC938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55475408" sldId="268"/>
            <ac:spMk id="18" creationId="{7B786209-1B0B-4CA9-9BDD-F7327066A84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55475408" sldId="268"/>
            <ac:spMk id="20" creationId="{2D2964BB-484D-45AE-AD66-D407D0629652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3655475408" sldId="268"/>
            <ac:spMk id="22" creationId="{6691AC69-A76E-4DAB-B565-468B6B87ACF3}"/>
          </ac:spMkLst>
        </pc:spChg>
        <pc:spChg chg="add del mod">
          <ac:chgData name="Калинина Лидия" userId="9562571cd07ae14a" providerId="Windows Live" clId="Web-{AE7F2144-C11F-49A2-B4C9-107ED559AC8C}" dt="2023-11-15T13:33:04.960" v="376"/>
          <ac:spMkLst>
            <pc:docMk/>
            <pc:sldMk cId="3655475408" sldId="268"/>
            <ac:spMk id="191" creationId="{D09EDD79-8A69-C3F8-9CD7-ED1A30521365}"/>
          </ac:spMkLst>
        </pc:spChg>
        <pc:spChg chg="add del mod">
          <ac:chgData name="Калинина Лидия" userId="9562571cd07ae14a" providerId="Windows Live" clId="Web-{AE7F2144-C11F-49A2-B4C9-107ED559AC8C}" dt="2023-11-15T14:06:22.686" v="668" actId="14100"/>
          <ac:spMkLst>
            <pc:docMk/>
            <pc:sldMk cId="3655475408" sldId="268"/>
            <ac:spMk id="232" creationId="{45F87052-B089-E2B4-0BA2-C87088FECC7C}"/>
          </ac:spMkLst>
        </pc:spChg>
        <pc:spChg chg="add">
          <ac:chgData name="Калинина Лидия" userId="9562571cd07ae14a" providerId="Windows Live" clId="Web-{AE7F2144-C11F-49A2-B4C9-107ED559AC8C}" dt="2023-11-15T13:34:08.634" v="380"/>
          <ac:spMkLst>
            <pc:docMk/>
            <pc:sldMk cId="3655475408" sldId="268"/>
            <ac:spMk id="237" creationId="{5A0118C5-4F8D-4CF4-BADD-53FEACC6C42A}"/>
          </ac:spMkLst>
        </pc:spChg>
        <pc:spChg chg="add">
          <ac:chgData name="Калинина Лидия" userId="9562571cd07ae14a" providerId="Windows Live" clId="Web-{AE7F2144-C11F-49A2-B4C9-107ED559AC8C}" dt="2023-11-15T13:34:08.634" v="380"/>
          <ac:spMkLst>
            <pc:docMk/>
            <pc:sldMk cId="3655475408" sldId="268"/>
            <ac:spMk id="239" creationId="{A99050EE-26AF-4253-BD50-F0FCD965A8F6}"/>
          </ac:spMkLst>
        </pc:spChg>
        <pc:spChg chg="add">
          <ac:chgData name="Калинина Лидия" userId="9562571cd07ae14a" providerId="Windows Live" clId="Web-{AE7F2144-C11F-49A2-B4C9-107ED559AC8C}" dt="2023-11-15T13:34:08.634" v="380"/>
          <ac:spMkLst>
            <pc:docMk/>
            <pc:sldMk cId="3655475408" sldId="268"/>
            <ac:spMk id="245" creationId="{D0C78466-EB6E-45A0-99A6-A00789ACD90A}"/>
          </ac:spMkLst>
        </pc:spChg>
        <pc:spChg chg="add">
          <ac:chgData name="Калинина Лидия" userId="9562571cd07ae14a" providerId="Windows Live" clId="Web-{AE7F2144-C11F-49A2-B4C9-107ED559AC8C}" dt="2023-11-15T13:34:08.634" v="380"/>
          <ac:spMkLst>
            <pc:docMk/>
            <pc:sldMk cId="3655475408" sldId="268"/>
            <ac:spMk id="247" creationId="{E99F76E4-5DFD-4DBE-B042-66FBCD1182C9}"/>
          </ac:spMkLst>
        </pc:spChg>
        <pc:grpChg chg="add">
          <ac:chgData name="Калинина Лидия" userId="9562571cd07ae14a" providerId="Windows Live" clId="Web-{AE7F2144-C11F-49A2-B4C9-107ED559AC8C}" dt="2023-11-15T13:34:08.634" v="380"/>
          <ac:grpSpMkLst>
            <pc:docMk/>
            <pc:sldMk cId="3655475408" sldId="268"/>
            <ac:grpSpMk id="241" creationId="{00E015F5-1A99-4E40-BC3D-7707802996B5}"/>
          </ac:grpSpMkLst>
        </pc:grpChg>
        <pc:grpChg chg="add">
          <ac:chgData name="Калинина Лидия" userId="9562571cd07ae14a" providerId="Windows Live" clId="Web-{AE7F2144-C11F-49A2-B4C9-107ED559AC8C}" dt="2023-11-15T13:34:08.634" v="380"/>
          <ac:grpSpMkLst>
            <pc:docMk/>
            <pc:sldMk cId="3655475408" sldId="268"/>
            <ac:grpSpMk id="249" creationId="{5468B3A9-705E-43C3-A742-0619B0D8F2EE}"/>
          </ac:grpSpMkLst>
        </pc:grpChg>
        <pc:grpChg chg="add">
          <ac:chgData name="Калинина Лидия" userId="9562571cd07ae14a" providerId="Windows Live" clId="Web-{AE7F2144-C11F-49A2-B4C9-107ED559AC8C}" dt="2023-11-15T13:34:08.634" v="380"/>
          <ac:grpSpMkLst>
            <pc:docMk/>
            <pc:sldMk cId="3655475408" sldId="268"/>
            <ac:grpSpMk id="420" creationId="{773717CC-ECEE-4ABF-BA61-C59F46801775}"/>
          </ac:grpSpMkLst>
        </pc:grpChg>
        <pc:graphicFrameChg chg="add del mod ord modGraphic">
          <ac:chgData name="Калинина Лидия" userId="9562571cd07ae14a" providerId="Windows Live" clId="Web-{AE7F2144-C11F-49A2-B4C9-107ED559AC8C}" dt="2023-11-15T13:33:18.523" v="378"/>
          <ac:graphicFrameMkLst>
            <pc:docMk/>
            <pc:sldMk cId="3655475408" sldId="268"/>
            <ac:graphicFrameMk id="5" creationId="{A363CC32-6247-1E92-FB80-02A04103286E}"/>
          </ac:graphicFrameMkLst>
        </pc:graphicFrameChg>
        <pc:graphicFrameChg chg="add del">
          <ac:chgData name="Калинина Лидия" userId="9562571cd07ae14a" providerId="Windows Live" clId="Web-{AE7F2144-C11F-49A2-B4C9-107ED559AC8C}" dt="2023-11-15T14:05:41.622" v="661"/>
          <ac:graphicFrameMkLst>
            <pc:docMk/>
            <pc:sldMk cId="3655475408" sldId="268"/>
            <ac:graphicFrameMk id="591" creationId="{14B94F02-0D17-6CA6-EFB9-9AB615B43786}"/>
          </ac:graphicFrameMkLst>
        </pc:graphicFrameChg>
      </pc:sldChg>
      <pc:sldChg chg="addSp delSp modSp del mod setBg modClrScheme delDesignElem chgLayout">
        <pc:chgData name="Калинина Лидия" userId="9562571cd07ae14a" providerId="Windows Live" clId="Web-{AE7F2144-C11F-49A2-B4C9-107ED559AC8C}" dt="2023-11-15T14:20:59.279" v="797"/>
        <pc:sldMkLst>
          <pc:docMk/>
          <pc:sldMk cId="1356868035" sldId="269"/>
        </pc:sldMkLst>
        <pc:spChg chg="mod ord">
          <ac:chgData name="Калинина Лидия" userId="9562571cd07ae14a" providerId="Windows Live" clId="Web-{AE7F2144-C11F-49A2-B4C9-107ED559AC8C}" dt="2023-11-15T13:34:49.261" v="385"/>
          <ac:spMkLst>
            <pc:docMk/>
            <pc:sldMk cId="1356868035" sldId="269"/>
            <ac:spMk id="2" creationId="{8D68D4C9-D9B7-4DA0-B9E7-1D67F9A3C6CB}"/>
          </ac:spMkLst>
        </pc:spChg>
        <pc:spChg chg="mod ord">
          <ac:chgData name="Калинина Лидия" userId="9562571cd07ae14a" providerId="Windows Live" clId="Web-{AE7F2144-C11F-49A2-B4C9-107ED559AC8C}" dt="2023-11-15T13:34:49.261" v="385"/>
          <ac:spMkLst>
            <pc:docMk/>
            <pc:sldMk cId="1356868035" sldId="269"/>
            <ac:spMk id="3" creationId="{109D41FB-BAAE-4377-87EF-E180BDE3F9F6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356868035" sldId="269"/>
            <ac:spMk id="5" creationId="{F837543A-6020-4505-A233-C9DB4BF7401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356868035" sldId="269"/>
            <ac:spMk id="6" creationId="{35B16301-FB18-48BA-A6DD-C37CAF6F9A18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356868035" sldId="269"/>
            <ac:spMk id="7" creationId="{C3C0D90E-074A-4F52-9B11-B52BEF4BCBE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356868035" sldId="269"/>
            <ac:spMk id="8" creationId="{F837543A-6020-4505-A233-C9DB4BF7401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356868035" sldId="269"/>
            <ac:spMk id="9" creationId="{CABBD4C1-E6F8-46F6-8152-A8A97490BF4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356868035" sldId="269"/>
            <ac:spMk id="10" creationId="{35B16301-FB18-48BA-A6DD-C37CAF6F9A18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356868035" sldId="269"/>
            <ac:spMk id="11" creationId="{83BA5EF5-1FE9-4BF9-83BB-269BCDDF615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356868035" sldId="269"/>
            <ac:spMk id="12" creationId="{C3C0D90E-074A-4F52-9B11-B52BEF4BCBE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356868035" sldId="269"/>
            <ac:spMk id="14" creationId="{CABBD4C1-E6F8-46F6-8152-A8A97490BF4D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356868035" sldId="269"/>
            <ac:spMk id="15" creationId="{88853921-7BC9-4BDE-ACAB-133C683C82D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356868035" sldId="269"/>
            <ac:spMk id="16" creationId="{83BA5EF5-1FE9-4BF9-83BB-269BCDDF6156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356868035" sldId="269"/>
            <ac:spMk id="17" creationId="{09192968-3AE7-4470-A61C-97294BB9273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1356868035" sldId="269"/>
            <ac:spMk id="19" creationId="{3AB72E55-43E4-4356-BFE8-E2102CB0B50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356868035" sldId="269"/>
            <ac:spMk id="20" creationId="{88853921-7BC9-4BDE-ACAB-133C683C82D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356868035" sldId="269"/>
            <ac:spMk id="22" creationId="{09192968-3AE7-4470-A61C-97294BB92731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1356868035" sldId="269"/>
            <ac:spMk id="24" creationId="{3AB72E55-43E4-4356-BFE8-E2102CB0B505}"/>
          </ac:spMkLst>
        </pc:spChg>
        <pc:spChg chg="add">
          <ac:chgData name="Калинина Лидия" userId="9562571cd07ae14a" providerId="Windows Live" clId="Web-{AE7F2144-C11F-49A2-B4C9-107ED559AC8C}" dt="2023-11-15T13:34:49.261" v="385"/>
          <ac:spMkLst>
            <pc:docMk/>
            <pc:sldMk cId="1356868035" sldId="269"/>
            <ac:spMk id="28" creationId="{5A0118C5-4F8D-4CF4-BADD-53FEACC6C42A}"/>
          </ac:spMkLst>
        </pc:spChg>
        <pc:spChg chg="add">
          <ac:chgData name="Калинина Лидия" userId="9562571cd07ae14a" providerId="Windows Live" clId="Web-{AE7F2144-C11F-49A2-B4C9-107ED559AC8C}" dt="2023-11-15T13:34:49.261" v="385"/>
          <ac:spMkLst>
            <pc:docMk/>
            <pc:sldMk cId="1356868035" sldId="269"/>
            <ac:spMk id="29" creationId="{EC11F68A-CC71-4196-BBF3-20CDCD75D4E6}"/>
          </ac:spMkLst>
        </pc:spChg>
        <pc:spChg chg="add">
          <ac:chgData name="Калинина Лидия" userId="9562571cd07ae14a" providerId="Windows Live" clId="Web-{AE7F2144-C11F-49A2-B4C9-107ED559AC8C}" dt="2023-11-15T13:34:49.261" v="385"/>
          <ac:spMkLst>
            <pc:docMk/>
            <pc:sldMk cId="1356868035" sldId="269"/>
            <ac:spMk id="31" creationId="{085F9950-F10E-4E64-962B-F70345789875}"/>
          </ac:spMkLst>
        </pc:spChg>
        <pc:grpChg chg="add">
          <ac:chgData name="Калинина Лидия" userId="9562571cd07ae14a" providerId="Windows Live" clId="Web-{AE7F2144-C11F-49A2-B4C9-107ED559AC8C}" dt="2023-11-15T13:34:49.261" v="385"/>
          <ac:grpSpMkLst>
            <pc:docMk/>
            <pc:sldMk cId="1356868035" sldId="269"/>
            <ac:grpSpMk id="30" creationId="{1E8369D0-2C3B-4E27-AC6C-A246AC28CDA1}"/>
          </ac:grpSpMkLst>
        </pc:grpChg>
        <pc:grpChg chg="add">
          <ac:chgData name="Калинина Лидия" userId="9562571cd07ae14a" providerId="Windows Live" clId="Web-{AE7F2144-C11F-49A2-B4C9-107ED559AC8C}" dt="2023-11-15T13:34:49.261" v="385"/>
          <ac:grpSpMkLst>
            <pc:docMk/>
            <pc:sldMk cId="1356868035" sldId="269"/>
            <ac:grpSpMk id="34" creationId="{C6F74901-2A71-43C3-837C-27CCD6B6D636}"/>
          </ac:grpSpMkLst>
        </pc:grpChg>
        <pc:cxnChg chg="add del">
          <ac:chgData name="Калинина Лидия" userId="9562571cd07ae14a" providerId="Windows Live" clId="Web-{AE7F2144-C11F-49A2-B4C9-107ED559AC8C}" dt="2023-11-15T13:24:16.739" v="329"/>
          <ac:cxnSpMkLst>
            <pc:docMk/>
            <pc:sldMk cId="1356868035" sldId="269"/>
            <ac:cxnSpMk id="13" creationId="{4B3BCACB-5880-460B-9606-8C433A9AF99D}"/>
          </ac:cxnSpMkLst>
        </pc:cxnChg>
        <pc:cxnChg chg="add del">
          <ac:chgData name="Калинина Лидия" userId="9562571cd07ae14a" providerId="Windows Live" clId="Web-{AE7F2144-C11F-49A2-B4C9-107ED559AC8C}" dt="2023-11-15T12:43:57.952" v="125"/>
          <ac:cxnSpMkLst>
            <pc:docMk/>
            <pc:sldMk cId="1356868035" sldId="269"/>
            <ac:cxnSpMk id="18" creationId="{4B3BCACB-5880-460B-9606-8C433A9AF99D}"/>
          </ac:cxnSpMkLst>
        </pc:cxnChg>
      </pc:sldChg>
      <pc:sldChg chg="addSp delSp modSp mod setBg modClrScheme delDesignElem chgLayout">
        <pc:chgData name="Калинина Лидия" userId="9562571cd07ae14a" providerId="Windows Live" clId="Web-{AE7F2144-C11F-49A2-B4C9-107ED559AC8C}" dt="2023-11-15T14:22:52.924" v="801" actId="20577"/>
        <pc:sldMkLst>
          <pc:docMk/>
          <pc:sldMk cId="2515645985" sldId="270"/>
        </pc:sldMkLst>
        <pc:spChg chg="mod ord">
          <ac:chgData name="Калинина Лидия" userId="9562571cd07ae14a" providerId="Windows Live" clId="Web-{AE7F2144-C11F-49A2-B4C9-107ED559AC8C}" dt="2023-11-15T14:17:01.677" v="749" actId="1076"/>
          <ac:spMkLst>
            <pc:docMk/>
            <pc:sldMk cId="2515645985" sldId="270"/>
            <ac:spMk id="2" creationId="{8D68D4C9-D9B7-4DA0-B9E7-1D67F9A3C6CB}"/>
          </ac:spMkLst>
        </pc:spChg>
        <pc:spChg chg="mod ord">
          <ac:chgData name="Калинина Лидия" userId="9562571cd07ae14a" providerId="Windows Live" clId="Web-{AE7F2144-C11F-49A2-B4C9-107ED559AC8C}" dt="2023-11-15T14:22:52.924" v="801" actId="20577"/>
          <ac:spMkLst>
            <pc:docMk/>
            <pc:sldMk cId="2515645985" sldId="270"/>
            <ac:spMk id="3" creationId="{109D41FB-BAAE-4377-87EF-E180BDE3F9F6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515645985" sldId="270"/>
            <ac:spMk id="5" creationId="{F837543A-6020-4505-A233-C9DB4BF7401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515645985" sldId="270"/>
            <ac:spMk id="6" creationId="{35B16301-FB18-48BA-A6DD-C37CAF6F9A18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515645985" sldId="270"/>
            <ac:spMk id="7" creationId="{C3C0D90E-074A-4F52-9B11-B52BEF4BCBE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515645985" sldId="270"/>
            <ac:spMk id="8" creationId="{F837543A-6020-4505-A233-C9DB4BF7401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515645985" sldId="270"/>
            <ac:spMk id="9" creationId="{CABBD4C1-E6F8-46F6-8152-A8A97490BF4D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515645985" sldId="270"/>
            <ac:spMk id="10" creationId="{35B16301-FB18-48BA-A6DD-C37CAF6F9A18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515645985" sldId="270"/>
            <ac:spMk id="11" creationId="{83BA5EF5-1FE9-4BF9-83BB-269BCDDF615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515645985" sldId="270"/>
            <ac:spMk id="12" creationId="{C3C0D90E-074A-4F52-9B11-B52BEF4BCBE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515645985" sldId="270"/>
            <ac:spMk id="14" creationId="{CABBD4C1-E6F8-46F6-8152-A8A97490BF4D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515645985" sldId="270"/>
            <ac:spMk id="15" creationId="{88853921-7BC9-4BDE-ACAB-133C683C82D6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515645985" sldId="270"/>
            <ac:spMk id="16" creationId="{83BA5EF5-1FE9-4BF9-83BB-269BCDDF6156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515645985" sldId="270"/>
            <ac:spMk id="17" creationId="{09192968-3AE7-4470-A61C-97294BB92731}"/>
          </ac:spMkLst>
        </pc:spChg>
        <pc:spChg chg="add del">
          <ac:chgData name="Калинина Лидия" userId="9562571cd07ae14a" providerId="Windows Live" clId="Web-{AE7F2144-C11F-49A2-B4C9-107ED559AC8C}" dt="2023-11-15T13:24:16.739" v="329"/>
          <ac:spMkLst>
            <pc:docMk/>
            <pc:sldMk cId="2515645985" sldId="270"/>
            <ac:spMk id="19" creationId="{3AB72E55-43E4-4356-BFE8-E2102CB0B505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515645985" sldId="270"/>
            <ac:spMk id="20" creationId="{88853921-7BC9-4BDE-ACAB-133C683C82D6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21" creationId="{6A73D6F7-977D-4026-8F68-CA63C162C6D3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515645985" sldId="270"/>
            <ac:spMk id="22" creationId="{09192968-3AE7-4470-A61C-97294BB92731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23" creationId="{D1146D46-43DB-4487-A191-0970511C33C1}"/>
          </ac:spMkLst>
        </pc:spChg>
        <pc:spChg chg="add del">
          <ac:chgData name="Калинина Лидия" userId="9562571cd07ae14a" providerId="Windows Live" clId="Web-{AE7F2144-C11F-49A2-B4C9-107ED559AC8C}" dt="2023-11-15T12:43:57.952" v="125"/>
          <ac:spMkLst>
            <pc:docMk/>
            <pc:sldMk cId="2515645985" sldId="270"/>
            <ac:spMk id="24" creationId="{3AB72E55-43E4-4356-BFE8-E2102CB0B505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25" creationId="{E8EB71CD-AB26-440E-A0D5-E1081DB55AE6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26" creationId="{34423BD2-7458-4680-AF49-5013C9D30E54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27" creationId="{25547DC8-8B87-4446-9CC9-65AF04A5FEAD}"/>
          </ac:spMkLst>
        </pc:spChg>
        <pc:spChg chg="add">
          <ac:chgData name="Калинина Лидия" userId="9562571cd07ae14a" providerId="Windows Live" clId="Web-{AE7F2144-C11F-49A2-B4C9-107ED559AC8C}" dt="2023-11-15T13:34:43.901" v="384"/>
          <ac:spMkLst>
            <pc:docMk/>
            <pc:sldMk cId="2515645985" sldId="270"/>
            <ac:spMk id="28" creationId="{5A0118C5-4F8D-4CF4-BADD-53FEACC6C42A}"/>
          </ac:spMkLst>
        </pc:spChg>
        <pc:spChg chg="add">
          <ac:chgData name="Калинина Лидия" userId="9562571cd07ae14a" providerId="Windows Live" clId="Web-{AE7F2144-C11F-49A2-B4C9-107ED559AC8C}" dt="2023-11-15T13:34:43.901" v="384"/>
          <ac:spMkLst>
            <pc:docMk/>
            <pc:sldMk cId="2515645985" sldId="270"/>
            <ac:spMk id="29" creationId="{EC11F68A-CC71-4196-BBF3-20CDCD75D4E6}"/>
          </ac:spMkLst>
        </pc:spChg>
        <pc:spChg chg="add">
          <ac:chgData name="Калинина Лидия" userId="9562571cd07ae14a" providerId="Windows Live" clId="Web-{AE7F2144-C11F-49A2-B4C9-107ED559AC8C}" dt="2023-11-15T13:34:43.901" v="384"/>
          <ac:spMkLst>
            <pc:docMk/>
            <pc:sldMk cId="2515645985" sldId="270"/>
            <ac:spMk id="31" creationId="{085F9950-F10E-4E64-962B-F70345789875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35" creationId="{A92DF49A-063A-4F60-BE30-D268264925C9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36" creationId="{70DCBBE0-7DEE-43ED-BEE3-ABB179CFC1D7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37" creationId="{539FE8DF-D1B2-4074-9BDF-C458EA01234B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38" creationId="{61C143B5-6E24-417D-A035-65747A8E9D5D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39" creationId="{0331ED8C-8819-4FFB-BF3C-FDA6A90D4BCB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40" creationId="{2A39574D-5ECC-4A94-9CB6-646D90DA5A69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41" creationId="{56348370-4FD9-4A99-BB05-944D5B0B0E6C}"/>
          </ac:spMkLst>
        </pc:spChg>
        <pc:spChg chg="topLvl">
          <ac:chgData name="Калинина Лидия" userId="9562571cd07ae14a" providerId="Windows Live" clId="Web-{AE7F2144-C11F-49A2-B4C9-107ED559AC8C}" dt="2023-11-15T14:16:57.833" v="748"/>
          <ac:spMkLst>
            <pc:docMk/>
            <pc:sldMk cId="2515645985" sldId="270"/>
            <ac:spMk id="42" creationId="{517B7142-9D64-4D34-B23C-9471326AD665}"/>
          </ac:spMkLst>
        </pc:spChg>
        <pc:grpChg chg="add mod">
          <ac:chgData name="Калинина Лидия" userId="9562571cd07ae14a" providerId="Windows Live" clId="Web-{AE7F2144-C11F-49A2-B4C9-107ED559AC8C}" dt="2023-11-15T14:17:10.443" v="751" actId="1076"/>
          <ac:grpSpMkLst>
            <pc:docMk/>
            <pc:sldMk cId="2515645985" sldId="270"/>
            <ac:grpSpMk id="4" creationId="{032F65FD-E9C1-98F9-F733-A008E19BCECE}"/>
          </ac:grpSpMkLst>
        </pc:grpChg>
        <pc:grpChg chg="add">
          <ac:chgData name="Калинина Лидия" userId="9562571cd07ae14a" providerId="Windows Live" clId="Web-{AE7F2144-C11F-49A2-B4C9-107ED559AC8C}" dt="2023-11-15T13:34:43.901" v="384"/>
          <ac:grpSpMkLst>
            <pc:docMk/>
            <pc:sldMk cId="2515645985" sldId="270"/>
            <ac:grpSpMk id="30" creationId="{1E8369D0-2C3B-4E27-AC6C-A246AC28CDA1}"/>
          </ac:grpSpMkLst>
        </pc:grpChg>
        <pc:grpChg chg="add del">
          <ac:chgData name="Калинина Лидия" userId="9562571cd07ae14a" providerId="Windows Live" clId="Web-{AE7F2144-C11F-49A2-B4C9-107ED559AC8C}" dt="2023-11-15T14:16:57.833" v="748"/>
          <ac:grpSpMkLst>
            <pc:docMk/>
            <pc:sldMk cId="2515645985" sldId="270"/>
            <ac:grpSpMk id="34" creationId="{C6F74901-2A71-43C3-837C-27CCD6B6D636}"/>
          </ac:grpSpMkLst>
        </pc:grpChg>
        <pc:cxnChg chg="add del">
          <ac:chgData name="Калинина Лидия" userId="9562571cd07ae14a" providerId="Windows Live" clId="Web-{AE7F2144-C11F-49A2-B4C9-107ED559AC8C}" dt="2023-11-15T13:24:16.739" v="329"/>
          <ac:cxnSpMkLst>
            <pc:docMk/>
            <pc:sldMk cId="2515645985" sldId="270"/>
            <ac:cxnSpMk id="13" creationId="{4B3BCACB-5880-460B-9606-8C433A9AF99D}"/>
          </ac:cxnSpMkLst>
        </pc:cxnChg>
        <pc:cxnChg chg="add del">
          <ac:chgData name="Калинина Лидия" userId="9562571cd07ae14a" providerId="Windows Live" clId="Web-{AE7F2144-C11F-49A2-B4C9-107ED559AC8C}" dt="2023-11-15T12:43:57.952" v="125"/>
          <ac:cxnSpMkLst>
            <pc:docMk/>
            <pc:sldMk cId="2515645985" sldId="270"/>
            <ac:cxnSpMk id="18" creationId="{4B3BCACB-5880-460B-9606-8C433A9AF99D}"/>
          </ac:cxnSpMkLst>
        </pc:cxnChg>
      </pc:sldChg>
      <pc:sldChg chg="addSp delSp modSp add ord replId">
        <pc:chgData name="Калинина Лидия" userId="9562571cd07ae14a" providerId="Windows Live" clId="Web-{AE7F2144-C11F-49A2-B4C9-107ED559AC8C}" dt="2023-11-15T14:14:09.733" v="714"/>
        <pc:sldMkLst>
          <pc:docMk/>
          <pc:sldMk cId="1164505191" sldId="271"/>
        </pc:sldMkLst>
        <pc:spChg chg="mod">
          <ac:chgData name="Калинина Лидия" userId="9562571cd07ae14a" providerId="Windows Live" clId="Web-{AE7F2144-C11F-49A2-B4C9-107ED559AC8C}" dt="2023-11-15T14:13:18.732" v="706" actId="20577"/>
          <ac:spMkLst>
            <pc:docMk/>
            <pc:sldMk cId="1164505191" sldId="271"/>
            <ac:spMk id="2" creationId="{0AADC0CF-33B3-4538-BF7B-1E501822A8F6}"/>
          </ac:spMkLst>
        </pc:spChg>
        <pc:spChg chg="del mod">
          <ac:chgData name="Калинина Лидия" userId="9562571cd07ae14a" providerId="Windows Live" clId="Web-{AE7F2144-C11F-49A2-B4C9-107ED559AC8C}" dt="2023-11-15T14:13:24.794" v="708"/>
          <ac:spMkLst>
            <pc:docMk/>
            <pc:sldMk cId="1164505191" sldId="271"/>
            <ac:spMk id="3" creationId="{10BD5BBE-0CF2-42CB-B93C-C938268AE055}"/>
          </ac:spMkLst>
        </pc:spChg>
        <pc:spChg chg="add mod">
          <ac:chgData name="Калинина Лидия" userId="9562571cd07ae14a" providerId="Windows Live" clId="Web-{AE7F2144-C11F-49A2-B4C9-107ED559AC8C}" dt="2023-11-15T14:13:24.794" v="708"/>
          <ac:spMkLst>
            <pc:docMk/>
            <pc:sldMk cId="1164505191" sldId="271"/>
            <ac:spMk id="6" creationId="{91B6568F-FB8F-3FDA-FF63-2CABC1093799}"/>
          </ac:spMkLst>
        </pc:spChg>
        <pc:graphicFrameChg chg="add mod modGraphic">
          <ac:chgData name="Калинина Лидия" userId="9562571cd07ae14a" providerId="Windows Live" clId="Web-{AE7F2144-C11F-49A2-B4C9-107ED559AC8C}" dt="2023-11-15T14:14:09.733" v="714"/>
          <ac:graphicFrameMkLst>
            <pc:docMk/>
            <pc:sldMk cId="1164505191" sldId="271"/>
            <ac:graphicFrameMk id="8" creationId="{BC966C07-145C-6CAC-E6B1-2C5A9DE83895}"/>
          </ac:graphicFrameMkLst>
        </pc:graphicFrameChg>
      </pc:sldChg>
      <pc:sldChg chg="new del">
        <pc:chgData name="Калинина Лидия" userId="9562571cd07ae14a" providerId="Windows Live" clId="Web-{AE7F2144-C11F-49A2-B4C9-107ED559AC8C}" dt="2023-11-15T14:12:46.731" v="698"/>
        <pc:sldMkLst>
          <pc:docMk/>
          <pc:sldMk cId="2615945520" sldId="271"/>
        </pc:sldMkLst>
      </pc:sldChg>
      <pc:sldChg chg="addSp delSp modSp add del replId">
        <pc:chgData name="Калинина Лидия" userId="9562571cd07ae14a" providerId="Windows Live" clId="Web-{AE7F2144-C11F-49A2-B4C9-107ED559AC8C}" dt="2023-11-15T12:58:48.764" v="174"/>
        <pc:sldMkLst>
          <pc:docMk/>
          <pc:sldMk cId="3746360060" sldId="271"/>
        </pc:sldMkLst>
        <pc:spChg chg="add del mod">
          <ac:chgData name="Калинина Лидия" userId="9562571cd07ae14a" providerId="Windows Live" clId="Web-{AE7F2144-C11F-49A2-B4C9-107ED559AC8C}" dt="2023-11-15T12:58:44.654" v="172"/>
          <ac:spMkLst>
            <pc:docMk/>
            <pc:sldMk cId="3746360060" sldId="271"/>
            <ac:spMk id="25" creationId="{76060D6C-9D9B-1137-5008-C2B145A33F98}"/>
          </ac:spMkLst>
        </pc:spChg>
      </pc:sldChg>
      <pc:sldChg chg="modSp add replId">
        <pc:chgData name="Калинина Лидия" userId="9562571cd07ae14a" providerId="Windows Live" clId="Web-{AE7F2144-C11F-49A2-B4C9-107ED559AC8C}" dt="2023-11-15T14:20:57.248" v="796" actId="20577"/>
        <pc:sldMkLst>
          <pc:docMk/>
          <pc:sldMk cId="2685352814" sldId="272"/>
        </pc:sldMkLst>
        <pc:spChg chg="mod">
          <ac:chgData name="Калинина Лидия" userId="9562571cd07ae14a" providerId="Windows Live" clId="Web-{AE7F2144-C11F-49A2-B4C9-107ED559AC8C}" dt="2023-11-15T14:20:57.248" v="796" actId="20577"/>
          <ac:spMkLst>
            <pc:docMk/>
            <pc:sldMk cId="2685352814" sldId="272"/>
            <ac:spMk id="3" creationId="{109D41FB-BAAE-4377-87EF-E180BDE3F9F6}"/>
          </ac:spMkLst>
        </pc:spChg>
      </pc:sldChg>
      <pc:sldChg chg="modSp add replId">
        <pc:chgData name="Калинина Лидия" userId="9562571cd07ae14a" providerId="Windows Live" clId="Web-{AE7F2144-C11F-49A2-B4C9-107ED559AC8C}" dt="2023-11-15T14:27:04.729" v="849" actId="20577"/>
        <pc:sldMkLst>
          <pc:docMk/>
          <pc:sldMk cId="3107685055" sldId="273"/>
        </pc:sldMkLst>
        <pc:spChg chg="mod">
          <ac:chgData name="Калинина Лидия" userId="9562571cd07ae14a" providerId="Windows Live" clId="Web-{AE7F2144-C11F-49A2-B4C9-107ED559AC8C}" dt="2023-11-15T14:27:04.729" v="849" actId="20577"/>
          <ac:spMkLst>
            <pc:docMk/>
            <pc:sldMk cId="3107685055" sldId="273"/>
            <ac:spMk id="3" creationId="{109D41FB-BAAE-4377-87EF-E180BDE3F9F6}"/>
          </ac:spMkLst>
        </pc:spChg>
      </pc:sldChg>
      <pc:sldMasterChg chg="del delSldLayout">
        <pc:chgData name="Калинина Лидия" userId="9562571cd07ae14a" providerId="Windows Live" clId="Web-{AE7F2144-C11F-49A2-B4C9-107ED559AC8C}" dt="2023-11-15T11:56:58.649" v="24"/>
        <pc:sldMasterMkLst>
          <pc:docMk/>
          <pc:sldMasterMk cId="3611269225" sldId="2147483684"/>
        </pc:sldMasterMkLst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90339300" sldId="2147483685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3096485131" sldId="2147483686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3029369098" sldId="2147483687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2241500754" sldId="2147483688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4280019735" sldId="2147483689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457441253" sldId="2147483690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3421850344" sldId="2147483691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3245534424" sldId="2147483692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1705194155" sldId="2147483693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607472496" sldId="2147483694"/>
          </pc:sldLayoutMkLst>
        </pc:sldLayoutChg>
        <pc:sldLayoutChg chg="del">
          <pc:chgData name="Калинина Лидия" userId="9562571cd07ae14a" providerId="Windows Live" clId="Web-{AE7F2144-C11F-49A2-B4C9-107ED559AC8C}" dt="2023-11-15T11:56:58.649" v="24"/>
          <pc:sldLayoutMkLst>
            <pc:docMk/>
            <pc:sldMasterMk cId="3611269225" sldId="2147483684"/>
            <pc:sldLayoutMk cId="1962614235" sldId="2147483695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1:57:17.603" v="26"/>
        <pc:sldMasterMkLst>
          <pc:docMk/>
          <pc:sldMasterMk cId="3615730327" sldId="2147483696"/>
        </pc:sldMasterMkLst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3562075761" sldId="214748369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1058456847" sldId="214748369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2405152238" sldId="214748369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1800093905" sldId="214748370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309857881" sldId="214748370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1118500728" sldId="214748370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231624193" sldId="214748370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1003517464" sldId="214748370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4292727684" sldId="214748370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3509647127" sldId="214748370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17.603" v="26"/>
          <pc:sldLayoutMkLst>
            <pc:docMk/>
            <pc:sldMasterMk cId="3615730327" sldId="2147483696"/>
            <pc:sldLayoutMk cId="252815401" sldId="2147483707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1:57:40.901" v="27"/>
        <pc:sldMasterMkLst>
          <pc:docMk/>
          <pc:sldMasterMk cId="1068492561" sldId="2147483708"/>
        </pc:sldMasterMkLst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2931989218" sldId="214748370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528162776" sldId="214748371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2429187868" sldId="214748371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3684047071" sldId="214748371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561785256" sldId="214748371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1545957762" sldId="214748371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2576845655" sldId="214748371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2892158402" sldId="214748371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4151248125" sldId="214748371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3006957334" sldId="214748371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4127371639" sldId="214748371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1042230648" sldId="214748372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324796476" sldId="214748372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3707414585" sldId="214748372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2164228341" sldId="214748372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2473355450" sldId="214748372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1:57:40.901" v="27"/>
          <pc:sldLayoutMkLst>
            <pc:docMk/>
            <pc:sldMasterMk cId="1068492561" sldId="2147483708"/>
            <pc:sldLayoutMk cId="2092664312" sldId="2147483725"/>
          </pc:sldLayoutMkLst>
        </pc:sldLayoutChg>
      </pc:sldMasterChg>
      <pc:sldMasterChg chg="add del mod setBg addSldLayout delSldLayout modSldLayout">
        <pc:chgData name="Калинина Лидия" userId="9562571cd07ae14a" providerId="Windows Live" clId="Web-{AE7F2144-C11F-49A2-B4C9-107ED559AC8C}" dt="2023-11-15T12:43:57.952" v="125"/>
        <pc:sldMasterMkLst>
          <pc:docMk/>
          <pc:sldMasterMk cId="1591780060" sldId="2147483726"/>
        </pc:sldMasterMkLst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824911079" sldId="214748372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558992682" sldId="214748372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494336982" sldId="214748372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2282561132" sldId="214748373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2917131048" sldId="214748373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3484784222" sldId="214748373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1691422193" sldId="214748373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3117750254" sldId="214748373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2002745280" sldId="214748373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2253003326" sldId="214748373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3:57.952" v="125"/>
          <pc:sldLayoutMkLst>
            <pc:docMk/>
            <pc:sldMasterMk cId="1591780060" sldId="2147483726"/>
            <pc:sldLayoutMk cId="3708558028" sldId="2147483737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2:44:15.640" v="126"/>
        <pc:sldMasterMkLst>
          <pc:docMk/>
          <pc:sldMasterMk cId="494678695" sldId="2147483738"/>
        </pc:sldMasterMkLst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8542078" sldId="214748373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4090764105" sldId="214748374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1734198710" sldId="214748374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2723118219" sldId="214748374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2002458688" sldId="214748374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4079066076" sldId="214748374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3162298900" sldId="214748374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3203885501" sldId="214748374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1411700101" sldId="214748374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2692930677" sldId="214748374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15.640" v="126"/>
          <pc:sldLayoutMkLst>
            <pc:docMk/>
            <pc:sldMasterMk cId="494678695" sldId="2147483738"/>
            <pc:sldLayoutMk cId="3739084538" sldId="2147483749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2:39:20.661" v="114"/>
        <pc:sldMasterMkLst>
          <pc:docMk/>
          <pc:sldMasterMk cId="4243649271" sldId="2147483738"/>
        </pc:sldMasterMkLst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1639678395" sldId="214748373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3912933334" sldId="214748374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3199795801" sldId="214748374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3541730705" sldId="214748374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2228587813" sldId="214748374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94299506" sldId="214748374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3815787846" sldId="214748374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4031587808" sldId="214748374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4121696691" sldId="214748374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4030102008" sldId="214748374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39:20.661" v="114"/>
          <pc:sldLayoutMkLst>
            <pc:docMk/>
            <pc:sldMasterMk cId="4243649271" sldId="2147483738"/>
            <pc:sldLayoutMk cId="1448015500" sldId="2147483749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2:44:24.046" v="127"/>
        <pc:sldMasterMkLst>
          <pc:docMk/>
          <pc:sldMasterMk cId="2491532393" sldId="2147483750"/>
        </pc:sldMasterMkLst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133501770" sldId="214748375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3664963636" sldId="214748375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1359965076" sldId="214748375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3123451357" sldId="214748375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2736314925" sldId="214748375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3381599799" sldId="214748375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13028903" sldId="214748375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3033125012" sldId="214748375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171520160" sldId="214748375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44764493" sldId="214748376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24.046" v="127"/>
          <pc:sldLayoutMkLst>
            <pc:docMk/>
            <pc:sldMasterMk cId="2491532393" sldId="2147483750"/>
            <pc:sldLayoutMk cId="468148653" sldId="2147483761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2:44:42.828" v="128"/>
        <pc:sldMasterMkLst>
          <pc:docMk/>
          <pc:sldMasterMk cId="4131104755" sldId="2147483762"/>
        </pc:sldMasterMkLst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3177130172" sldId="214748376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2111729412" sldId="214748376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217433127" sldId="214748376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4221217566" sldId="214748376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1972090704" sldId="214748376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3182371879" sldId="214748376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3936474181" sldId="214748376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3935685339" sldId="214748377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1374693897" sldId="214748377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2032400042" sldId="214748377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4:42.828" v="128"/>
          <pc:sldLayoutMkLst>
            <pc:docMk/>
            <pc:sldMasterMk cId="4131104755" sldId="2147483762"/>
            <pc:sldLayoutMk cId="2852336605" sldId="2147483773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2:45:12.689" v="129"/>
        <pc:sldMasterMkLst>
          <pc:docMk/>
          <pc:sldMasterMk cId="1671886660" sldId="2147483774"/>
        </pc:sldMasterMkLst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3387565216" sldId="214748377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1735904296" sldId="214748377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4172173572" sldId="214748377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3840326305" sldId="214748377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3722922405" sldId="214748377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2596478202" sldId="214748378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2627744391" sldId="214748378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2852142602" sldId="214748378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198625845" sldId="214748378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1866916543" sldId="214748378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2:45:12.689" v="129"/>
          <pc:sldLayoutMkLst>
            <pc:docMk/>
            <pc:sldMasterMk cId="1671886660" sldId="2147483774"/>
            <pc:sldLayoutMk cId="2579939026" sldId="2147483785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3:24:16.739" v="329"/>
        <pc:sldMasterMkLst>
          <pc:docMk/>
          <pc:sldMasterMk cId="3922036393" sldId="2147483786"/>
        </pc:sldMasterMkLst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1251911837" sldId="214748378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3728154241" sldId="214748378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1246191622" sldId="214748378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1472173837" sldId="214748379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2114299697" sldId="214748379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1494337115" sldId="214748379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312087225" sldId="214748379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408105283" sldId="214748379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636697658" sldId="214748379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4049333826" sldId="214748379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4:16.739" v="329"/>
          <pc:sldLayoutMkLst>
            <pc:docMk/>
            <pc:sldMasterMk cId="3922036393" sldId="2147483786"/>
            <pc:sldLayoutMk cId="572293526" sldId="2147483797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AE7F2144-C11F-49A2-B4C9-107ED559AC8C}" dt="2023-11-15T13:28:34.498" v="359"/>
        <pc:sldMasterMkLst>
          <pc:docMk/>
          <pc:sldMasterMk cId="2767048407" sldId="2147483798"/>
        </pc:sldMasterMkLst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3258983402" sldId="2147483799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2570964760" sldId="2147483800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496273137" sldId="2147483801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3805845711" sldId="2147483802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124317675" sldId="2147483803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2891486112" sldId="2147483804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3862142895" sldId="2147483805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3123008520" sldId="2147483806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2537627323" sldId="2147483807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3072019101" sldId="2147483808"/>
          </pc:sldLayoutMkLst>
        </pc:sldLayoutChg>
        <pc:sldLayoutChg chg="add del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2767048407" sldId="2147483798"/>
            <pc:sldLayoutMk cId="1800855307" sldId="2147483809"/>
          </pc:sldLayoutMkLst>
        </pc:sldLayoutChg>
      </pc:sldMasterChg>
      <pc:sldMasterChg chg="add addSldLayout modSldLayout">
        <pc:chgData name="Калинина Лидия" userId="9562571cd07ae14a" providerId="Windows Live" clId="Web-{AE7F2144-C11F-49A2-B4C9-107ED559AC8C}" dt="2023-11-15T13:28:34.498" v="359"/>
        <pc:sldMasterMkLst>
          <pc:docMk/>
          <pc:sldMasterMk cId="1726350114" sldId="2147483810"/>
        </pc:sldMasterMkLst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3255624944" sldId="2147483811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586137173" sldId="2147483812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3918798214" sldId="2147483813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1348250488" sldId="2147483814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753156566" sldId="2147483815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3794998738" sldId="2147483816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1125971145" sldId="2147483817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1116480708" sldId="2147483818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2382150865" sldId="2147483819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216459347" sldId="2147483820"/>
          </pc:sldLayoutMkLst>
        </pc:sldLayoutChg>
        <pc:sldLayoutChg chg="add mod replId">
          <pc:chgData name="Калинина Лидия" userId="9562571cd07ae14a" providerId="Windows Live" clId="Web-{AE7F2144-C11F-49A2-B4C9-107ED559AC8C}" dt="2023-11-15T13:28:34.498" v="359"/>
          <pc:sldLayoutMkLst>
            <pc:docMk/>
            <pc:sldMasterMk cId="1726350114" sldId="2147483810"/>
            <pc:sldLayoutMk cId="840073805" sldId="2147483821"/>
          </pc:sldLayoutMkLst>
        </pc:sldLayoutChg>
      </pc:sldMasterChg>
    </pc:docChg>
  </pc:docChgLst>
  <pc:docChgLst>
    <pc:chgData name="Калинина Лидия" userId="9562571cd07ae14a" providerId="Windows Live" clId="Web-{0A54BCF6-58E7-45E0-AEAA-F227334316ED}"/>
    <pc:docChg chg="modSld addMainMaster delMainMaster">
      <pc:chgData name="Калинина Лидия" userId="9562571cd07ae14a" providerId="Windows Live" clId="Web-{0A54BCF6-58E7-45E0-AEAA-F227334316ED}" dt="2023-11-15T11:46:05.266" v="80" actId="14100"/>
      <pc:docMkLst>
        <pc:docMk/>
      </pc:docMkLst>
      <pc:sldChg chg="addSp delSp modSp mod setBg modClrScheme chgLayout">
        <pc:chgData name="Калинина Лидия" userId="9562571cd07ae14a" providerId="Windows Live" clId="Web-{0A54BCF6-58E7-45E0-AEAA-F227334316ED}" dt="2023-11-15T11:46:05.266" v="80" actId="14100"/>
        <pc:sldMkLst>
          <pc:docMk/>
          <pc:sldMk cId="5786762" sldId="256"/>
        </pc:sldMkLst>
        <pc:spChg chg="mod ord">
          <ac:chgData name="Калинина Лидия" userId="9562571cd07ae14a" providerId="Windows Live" clId="Web-{0A54BCF6-58E7-45E0-AEAA-F227334316ED}" dt="2023-11-15T11:45:43.421" v="78"/>
          <ac:spMkLst>
            <pc:docMk/>
            <pc:sldMk cId="5786762" sldId="256"/>
            <ac:spMk id="2" creationId="{76E716E0-D4F2-4E50-988D-99E638ED8D6C}"/>
          </ac:spMkLst>
        </pc:spChg>
        <pc:spChg chg="mod ord">
          <ac:chgData name="Калинина Лидия" userId="9562571cd07ae14a" providerId="Windows Live" clId="Web-{0A54BCF6-58E7-45E0-AEAA-F227334316ED}" dt="2023-11-15T11:45:43.421" v="78"/>
          <ac:spMkLst>
            <pc:docMk/>
            <pc:sldMk cId="5786762" sldId="256"/>
            <ac:spMk id="3" creationId="{6EDA68F8-54F4-42E5-B659-AD7A8B6D100D}"/>
          </ac:spMkLst>
        </pc:spChg>
        <pc:spChg chg="add del mod">
          <ac:chgData name="Калинина Лидия" userId="9562571cd07ae14a" providerId="Windows Live" clId="Web-{0A54BCF6-58E7-45E0-AEAA-F227334316ED}" dt="2023-11-15T11:29:18.386" v="18"/>
          <ac:spMkLst>
            <pc:docMk/>
            <pc:sldMk cId="5786762" sldId="256"/>
            <ac:spMk id="5" creationId="{4584F0C7-4C3A-E5C2-104B-D29944338F00}"/>
          </ac:spMkLst>
        </pc:spChg>
        <pc:spChg chg="add del mod">
          <ac:chgData name="Калинина Лидия" userId="9562571cd07ae14a" providerId="Windows Live" clId="Web-{0A54BCF6-58E7-45E0-AEAA-F227334316ED}" dt="2023-11-15T11:29:34.105" v="32"/>
          <ac:spMkLst>
            <pc:docMk/>
            <pc:sldMk cId="5786762" sldId="256"/>
            <ac:spMk id="6" creationId="{02E88537-F463-6C33-2F3B-B55B79FFD969}"/>
          </ac:spMkLst>
        </pc:spChg>
        <pc:spChg chg="add">
          <ac:chgData name="Калинина Лидия" userId="9562571cd07ae14a" providerId="Windows Live" clId="Web-{0A54BCF6-58E7-45E0-AEAA-F227334316ED}" dt="2023-11-15T11:45:43.421" v="78"/>
          <ac:spMkLst>
            <pc:docMk/>
            <pc:sldMk cId="5786762" sldId="256"/>
            <ac:spMk id="9" creationId="{EB0222B5-B739-82A9-5CCC-C5585AE12A69}"/>
          </ac:spMkLst>
        </pc:spChg>
        <pc:spChg chg="add">
          <ac:chgData name="Калинина Лидия" userId="9562571cd07ae14a" providerId="Windows Live" clId="Web-{0A54BCF6-58E7-45E0-AEAA-F227334316ED}" dt="2023-11-15T11:45:43.421" v="78"/>
          <ac:spMkLst>
            <pc:docMk/>
            <pc:sldMk cId="5786762" sldId="256"/>
            <ac:spMk id="11" creationId="{5BE23E75-E7E9-4D9F-6D25-5512363F8621}"/>
          </ac:spMkLst>
        </pc:spChg>
        <pc:picChg chg="add del mod">
          <ac:chgData name="Калинина Лидия" userId="9562571cd07ae14a" providerId="Windows Live" clId="Web-{0A54BCF6-58E7-45E0-AEAA-F227334316ED}" dt="2023-11-15T11:25:26.143" v="14"/>
          <ac:picMkLst>
            <pc:docMk/>
            <pc:sldMk cId="5786762" sldId="256"/>
            <ac:picMk id="4" creationId="{574A4FE5-3B2A-81AD-145D-D6488BAF73D6}"/>
          </ac:picMkLst>
        </pc:picChg>
        <pc:picChg chg="add del mod ord">
          <ac:chgData name="Калинина Лидия" userId="9562571cd07ae14a" providerId="Windows Live" clId="Web-{0A54BCF6-58E7-45E0-AEAA-F227334316ED}" dt="2023-11-15T11:38:25.984" v="73"/>
          <ac:picMkLst>
            <pc:docMk/>
            <pc:sldMk cId="5786762" sldId="256"/>
            <ac:picMk id="7" creationId="{97A3D404-87BF-72A4-DC7B-83EACB93FF6C}"/>
          </ac:picMkLst>
        </pc:picChg>
        <pc:picChg chg="add mod">
          <ac:chgData name="Калинина Лидия" userId="9562571cd07ae14a" providerId="Windows Live" clId="Web-{0A54BCF6-58E7-45E0-AEAA-F227334316ED}" dt="2023-11-15T11:46:05.266" v="80" actId="14100"/>
          <ac:picMkLst>
            <pc:docMk/>
            <pc:sldMk cId="5786762" sldId="256"/>
            <ac:picMk id="10" creationId="{F8CE7361-DBC0-EA3D-9AD6-0161F00932D3}"/>
          </ac:picMkLst>
        </pc:picChg>
        <pc:cxnChg chg="add del mod">
          <ac:chgData name="Калинина Лидия" userId="9562571cd07ae14a" providerId="Windows Live" clId="Web-{0A54BCF6-58E7-45E0-AEAA-F227334316ED}" dt="2023-11-15T11:35:53.181" v="72"/>
          <ac:cxnSpMkLst>
            <pc:docMk/>
            <pc:sldMk cId="5786762" sldId="256"/>
            <ac:cxnSpMk id="8" creationId="{76E5B9CB-A263-C84D-AB10-1A5CAB210CF8}"/>
          </ac:cxnSpMkLst>
        </pc:cxnChg>
        <pc:cxnChg chg="add">
          <ac:chgData name="Калинина Лидия" userId="9562571cd07ae14a" providerId="Windows Live" clId="Web-{0A54BCF6-58E7-45E0-AEAA-F227334316ED}" dt="2023-11-15T11:45:43.421" v="78"/>
          <ac:cxnSpMkLst>
            <pc:docMk/>
            <pc:sldMk cId="5786762" sldId="256"/>
            <ac:cxnSpMk id="13" creationId="{61B115DB-65EB-3FC3-7284-CFDF4ADC60B6}"/>
          </ac:cxnSpMkLst>
        </pc:cxn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795081081" sldId="257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795081081" sldId="257"/>
            <ac:spMk id="2" creationId="{5BD2F407-5808-4111-AE05-BA3863075170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795081081" sldId="257"/>
            <ac:spMk id="3" creationId="{44280AFD-DFE2-4966-8BE1-0D2E38448574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1723410325" sldId="258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1723410325" sldId="258"/>
            <ac:spMk id="2" creationId="{0AADC0CF-33B3-4538-BF7B-1E501822A8F6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1723410325" sldId="258"/>
            <ac:spMk id="3" creationId="{10BD5BBE-0CF2-42CB-B93C-C938268AE055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3953324128" sldId="259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3953324128" sldId="259"/>
            <ac:spMk id="2" creationId="{E297FEEE-E86D-485D-A79F-06433FAB0C11}"/>
          </ac:spMkLst>
        </pc:spChg>
        <pc:graphicFrameChg chg="mod ord">
          <ac:chgData name="Калинина Лидия" userId="9562571cd07ae14a" providerId="Windows Live" clId="Web-{0A54BCF6-58E7-45E0-AEAA-F227334316ED}" dt="2023-11-15T11:45:15.873" v="77"/>
          <ac:graphicFrameMkLst>
            <pc:docMk/>
            <pc:sldMk cId="3953324128" sldId="259"/>
            <ac:graphicFrameMk id="4" creationId="{A28EE474-4189-408B-A0BE-BA73C7996A33}"/>
          </ac:graphicFrameMkLst>
        </pc:graphicFrame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554129291" sldId="260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554129291" sldId="260"/>
            <ac:spMk id="2" creationId="{D109554C-0968-41CD-9C9B-70128DE61933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554129291" sldId="260"/>
            <ac:spMk id="3" creationId="{8E9A3C35-3FC7-4DB5-BA71-7B51CD9D7DE3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4097600134" sldId="261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4097600134" sldId="261"/>
            <ac:spMk id="2" creationId="{E297FEEE-E86D-485D-A79F-06433FAB0C11}"/>
          </ac:spMkLst>
        </pc:spChg>
        <pc:graphicFrameChg chg="mod ord">
          <ac:chgData name="Калинина Лидия" userId="9562571cd07ae14a" providerId="Windows Live" clId="Web-{0A54BCF6-58E7-45E0-AEAA-F227334316ED}" dt="2023-11-15T11:45:15.873" v="77"/>
          <ac:graphicFrameMkLst>
            <pc:docMk/>
            <pc:sldMk cId="4097600134" sldId="261"/>
            <ac:graphicFrameMk id="4" creationId="{A28EE474-4189-408B-A0BE-BA73C7996A33}"/>
          </ac:graphicFrameMkLst>
        </pc:graphicFrame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93942026" sldId="262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93942026" sldId="262"/>
            <ac:spMk id="2" creationId="{E297FEEE-E86D-485D-A79F-06433FAB0C11}"/>
          </ac:spMkLst>
        </pc:spChg>
        <pc:graphicFrameChg chg="mod ord">
          <ac:chgData name="Калинина Лидия" userId="9562571cd07ae14a" providerId="Windows Live" clId="Web-{0A54BCF6-58E7-45E0-AEAA-F227334316ED}" dt="2023-11-15T11:45:15.873" v="77"/>
          <ac:graphicFrameMkLst>
            <pc:docMk/>
            <pc:sldMk cId="93942026" sldId="262"/>
            <ac:graphicFrameMk id="4" creationId="{A28EE474-4189-408B-A0BE-BA73C7996A33}"/>
          </ac:graphicFrameMkLst>
        </pc:graphicFrame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3458952778" sldId="263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3458952778" sldId="263"/>
            <ac:spMk id="2" creationId="{3071FDAB-38E7-4BEB-9E40-B63AB66C7DA3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3458952778" sldId="263"/>
            <ac:spMk id="3" creationId="{0C41F3E8-B9E2-47E6-9091-80887F37E08F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2764255478" sldId="264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2764255478" sldId="264"/>
            <ac:spMk id="2" creationId="{4A0AD97C-4C35-45D8-B00D-96B0FC5E5B4A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2764255478" sldId="264"/>
            <ac:spMk id="6" creationId="{37EB367A-D451-4D7C-BD00-E6BEF38034BB}"/>
          </ac:spMkLst>
        </pc:spChg>
        <pc:graphicFrameChg chg="mod modGraphic">
          <ac:chgData name="Калинина Лидия" userId="9562571cd07ae14a" providerId="Windows Live" clId="Web-{0A54BCF6-58E7-45E0-AEAA-F227334316ED}" dt="2023-11-15T11:23:44.187" v="11" actId="1076"/>
          <ac:graphicFrameMkLst>
            <pc:docMk/>
            <pc:sldMk cId="2764255478" sldId="264"/>
            <ac:graphicFrameMk id="7" creationId="{A43F0D17-7332-4774-BE59-BDFD0E479D5E}"/>
          </ac:graphicFrameMkLst>
        </pc:graphicFrame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1978834669" sldId="265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1978834669" sldId="265"/>
            <ac:spMk id="2" creationId="{D2D512C5-5DBC-4970-B68E-20CBA515E17B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1978834669" sldId="265"/>
            <ac:spMk id="3" creationId="{6815A0F4-FFDE-4FA7-A513-E7106221125D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2457366695" sldId="266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2457366695" sldId="266"/>
            <ac:spMk id="2" creationId="{8D68D4C9-D9B7-4DA0-B9E7-1D67F9A3C6CB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2457366695" sldId="266"/>
            <ac:spMk id="3" creationId="{109D41FB-BAAE-4377-87EF-E180BDE3F9F6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366514917" sldId="267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366514917" sldId="267"/>
            <ac:spMk id="2" creationId="{D2D512C5-5DBC-4970-B68E-20CBA515E17B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366514917" sldId="267"/>
            <ac:spMk id="3" creationId="{6815A0F4-FFDE-4FA7-A513-E7106221125D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3655475408" sldId="268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3655475408" sldId="268"/>
            <ac:spMk id="2" creationId="{D2D512C5-5DBC-4970-B68E-20CBA515E17B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3655475408" sldId="268"/>
            <ac:spMk id="3" creationId="{6815A0F4-FFDE-4FA7-A513-E7106221125D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1356868035" sldId="269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1356868035" sldId="269"/>
            <ac:spMk id="2" creationId="{8D68D4C9-D9B7-4DA0-B9E7-1D67F9A3C6CB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1356868035" sldId="269"/>
            <ac:spMk id="3" creationId="{109D41FB-BAAE-4377-87EF-E180BDE3F9F6}"/>
          </ac:spMkLst>
        </pc:spChg>
      </pc:sldChg>
      <pc:sldChg chg="modSp mod modClrScheme chgLayout">
        <pc:chgData name="Калинина Лидия" userId="9562571cd07ae14a" providerId="Windows Live" clId="Web-{0A54BCF6-58E7-45E0-AEAA-F227334316ED}" dt="2023-11-15T11:45:15.873" v="77"/>
        <pc:sldMkLst>
          <pc:docMk/>
          <pc:sldMk cId="2515645985" sldId="270"/>
        </pc:sldMkLst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2515645985" sldId="270"/>
            <ac:spMk id="2" creationId="{8D68D4C9-D9B7-4DA0-B9E7-1D67F9A3C6CB}"/>
          </ac:spMkLst>
        </pc:spChg>
        <pc:spChg chg="mod ord">
          <ac:chgData name="Калинина Лидия" userId="9562571cd07ae14a" providerId="Windows Live" clId="Web-{0A54BCF6-58E7-45E0-AEAA-F227334316ED}" dt="2023-11-15T11:45:15.873" v="77"/>
          <ac:spMkLst>
            <pc:docMk/>
            <pc:sldMk cId="2515645985" sldId="270"/>
            <ac:spMk id="3" creationId="{109D41FB-BAAE-4377-87EF-E180BDE3F9F6}"/>
          </ac:spMkLst>
        </pc:spChg>
      </pc:sldChg>
      <pc:sldMasterChg chg="del delSldLayout">
        <pc:chgData name="Калинина Лидия" userId="9562571cd07ae14a" providerId="Windows Live" clId="Web-{0A54BCF6-58E7-45E0-AEAA-F227334316ED}" dt="2023-11-15T11:44:12.855" v="75"/>
        <pc:sldMasterMkLst>
          <pc:docMk/>
          <pc:sldMasterMk cId="1201723988" sldId="2147483648"/>
        </pc:sldMasterMkLst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3597774543" sldId="2147483649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224374415" sldId="2147483650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3619778174" sldId="2147483651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4193426959" sldId="2147483652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3730852241" sldId="2147483653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261487614" sldId="2147483654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2158798878" sldId="2147483655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3696875293" sldId="2147483656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1115052045" sldId="2147483657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2988797727" sldId="2147483658"/>
          </pc:sldLayoutMkLst>
        </pc:sldLayoutChg>
        <pc:sldLayoutChg chg="del">
          <pc:chgData name="Калинина Лидия" userId="9562571cd07ae14a" providerId="Windows Live" clId="Web-{0A54BCF6-58E7-45E0-AEAA-F227334316ED}" dt="2023-11-15T11:44:12.855" v="75"/>
          <pc:sldLayoutMkLst>
            <pc:docMk/>
            <pc:sldMasterMk cId="1201723988" sldId="2147483648"/>
            <pc:sldLayoutMk cId="1854357643" sldId="2147483659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0A54BCF6-58E7-45E0-AEAA-F227334316ED}" dt="2023-11-15T11:44:41.169" v="76"/>
        <pc:sldMasterMkLst>
          <pc:docMk/>
          <pc:sldMasterMk cId="3715284111" sldId="2147483660"/>
        </pc:sldMasterMkLst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302551067" sldId="2147483661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1181246191" sldId="2147483662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4031147977" sldId="2147483663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270195165" sldId="2147483664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1389891982" sldId="2147483665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4287623168" sldId="2147483666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3141083828" sldId="2147483667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2220344229" sldId="2147483668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1399020834" sldId="2147483669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4264999038" sldId="2147483670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4:41.169" v="76"/>
          <pc:sldLayoutMkLst>
            <pc:docMk/>
            <pc:sldMasterMk cId="3715284111" sldId="2147483660"/>
            <pc:sldLayoutMk cId="1234626821" sldId="2147483671"/>
          </pc:sldLayoutMkLst>
        </pc:sldLayoutChg>
      </pc:sldMasterChg>
      <pc:sldMasterChg chg="add del addSldLayout delSldLayout modSldLayout">
        <pc:chgData name="Калинина Лидия" userId="9562571cd07ae14a" providerId="Windows Live" clId="Web-{0A54BCF6-58E7-45E0-AEAA-F227334316ED}" dt="2023-11-15T11:45:15.873" v="77"/>
        <pc:sldMasterMkLst>
          <pc:docMk/>
          <pc:sldMasterMk cId="1638706852" sldId="2147483672"/>
        </pc:sldMasterMkLst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539110266" sldId="2147483673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3518250829" sldId="2147483674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3738589823" sldId="2147483675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1958987561" sldId="2147483676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1923964782" sldId="2147483677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1765788986" sldId="2147483678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904045832" sldId="2147483679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484396160" sldId="2147483680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486924438" sldId="2147483681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4249265705" sldId="2147483682"/>
          </pc:sldLayoutMkLst>
        </pc:sldLayoutChg>
        <pc:sldLayoutChg chg="add del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1638706852" sldId="2147483672"/>
            <pc:sldLayoutMk cId="3968796901" sldId="2147483683"/>
          </pc:sldLayoutMkLst>
        </pc:sldLayoutChg>
      </pc:sldMasterChg>
      <pc:sldMasterChg chg="add addSldLayout modSldLayout">
        <pc:chgData name="Калинина Лидия" userId="9562571cd07ae14a" providerId="Windows Live" clId="Web-{0A54BCF6-58E7-45E0-AEAA-F227334316ED}" dt="2023-11-15T11:45:15.873" v="77"/>
        <pc:sldMasterMkLst>
          <pc:docMk/>
          <pc:sldMasterMk cId="3611269225" sldId="2147483684"/>
        </pc:sldMasterMkLst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90339300" sldId="2147483685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3096485131" sldId="2147483686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3029369098" sldId="2147483687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2241500754" sldId="2147483688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4280019735" sldId="2147483689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457441253" sldId="2147483690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3421850344" sldId="2147483691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3245534424" sldId="2147483692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1705194155" sldId="2147483693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607472496" sldId="2147483694"/>
          </pc:sldLayoutMkLst>
        </pc:sldLayoutChg>
        <pc:sldLayoutChg chg="add mod replId">
          <pc:chgData name="Калинина Лидия" userId="9562571cd07ae14a" providerId="Windows Live" clId="Web-{0A54BCF6-58E7-45E0-AEAA-F227334316ED}" dt="2023-11-15T11:45:15.873" v="77"/>
          <pc:sldLayoutMkLst>
            <pc:docMk/>
            <pc:sldMasterMk cId="3611269225" sldId="2147483684"/>
            <pc:sldLayoutMk cId="1962614235" sldId="2147483695"/>
          </pc:sldLayoutMkLst>
        </pc:sldLayoutChg>
      </pc:sldMasterChg>
    </pc:docChg>
  </pc:docChgLst>
  <pc:docChgLst>
    <pc:chgData name="Калинина Лидия" userId="9562571cd07ae14a" providerId="Windows Live" clId="Web-{C03CD64D-E080-4379-8886-F71603F78AED}"/>
    <pc:docChg chg="modSld">
      <pc:chgData name="Калинина Лидия" userId="9562571cd07ae14a" providerId="Windows Live" clId="Web-{C03CD64D-E080-4379-8886-F71603F78AED}" dt="2023-11-15T11:13:04.381" v="9" actId="1076"/>
      <pc:docMkLst>
        <pc:docMk/>
      </pc:docMkLst>
      <pc:sldChg chg="modSp">
        <pc:chgData name="Калинина Лидия" userId="9562571cd07ae14a" providerId="Windows Live" clId="Web-{C03CD64D-E080-4379-8886-F71603F78AED}" dt="2023-11-15T11:13:04.381" v="9" actId="1076"/>
        <pc:sldMkLst>
          <pc:docMk/>
          <pc:sldMk cId="5786762" sldId="256"/>
        </pc:sldMkLst>
        <pc:spChg chg="mod">
          <ac:chgData name="Калинина Лидия" userId="9562571cd07ae14a" providerId="Windows Live" clId="Web-{C03CD64D-E080-4379-8886-F71603F78AED}" dt="2023-11-15T11:13:04.381" v="9" actId="1076"/>
          <ac:spMkLst>
            <pc:docMk/>
            <pc:sldMk cId="5786762" sldId="256"/>
            <ac:spMk id="3" creationId="{6EDA68F8-54F4-42E5-B659-AD7A8B6D10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7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6F7F4F3B-58E3-A949-3783-690C22F58ED1}"/>
              </a:ext>
            </a:extLst>
          </p:cNvPr>
          <p:cNvGrpSpPr/>
          <p:nvPr/>
        </p:nvGrpSpPr>
        <p:grpSpPr>
          <a:xfrm>
            <a:off x="135206" y="3337877"/>
            <a:ext cx="1861854" cy="717514"/>
            <a:chOff x="0" y="1124561"/>
            <a:chExt cx="1861854" cy="717514"/>
          </a:xfrm>
        </p:grpSpPr>
        <p:sp>
          <p:nvSpPr>
            <p:cNvPr id="63" name="Freeform: Shape 1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12456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4" name="Freeform: Shape 1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6429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5" name="Freeform: Shape 1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D4E6C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1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D4E6C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8" name="Freeform: Shape 1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AD8C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2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AD8C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39338DF9-D324-2DA9-DA54-6BB3F48910C4}"/>
              </a:ext>
            </a:extLst>
          </p:cNvPr>
          <p:cNvGrpSpPr/>
          <p:nvPr/>
        </p:nvGrpSpPr>
        <p:grpSpPr>
          <a:xfrm>
            <a:off x="2009467" y="995292"/>
            <a:ext cx="8751370" cy="5402463"/>
            <a:chOff x="1821898" y="819446"/>
            <a:chExt cx="8751370" cy="5402463"/>
          </a:xfrm>
        </p:grpSpPr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1898" y="819446"/>
              <a:ext cx="8751370" cy="5402463"/>
            </a:xfrm>
            <a:prstGeom prst="rect">
              <a:avLst/>
            </a:prstGeom>
            <a:solidFill>
              <a:srgbClr val="D4E6C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32D9D048-3063-435A-8C23-26C1907E9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1898" y="819446"/>
              <a:ext cx="8751370" cy="5402463"/>
            </a:xfrm>
            <a:prstGeom prst="rect">
              <a:avLst/>
            </a:prstGeom>
            <a:solidFill>
              <a:srgbClr val="D4E6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2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716E0-D4F2-4E50-988D-99E638ED8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812" y="840212"/>
            <a:ext cx="7451678" cy="2187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b="1" i="1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Создание приложения, модернизирующего технологией дополненной реальности лабораторные по физике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DA68F8-54F4-42E5-B659-AD7A8B6D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611" y="3781077"/>
            <a:ext cx="6957732" cy="19713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b="1" err="1">
                <a:solidFill>
                  <a:schemeClr val="bg1"/>
                </a:solidFill>
              </a:rPr>
              <a:t>Выполнила</a:t>
            </a:r>
            <a:r>
              <a:rPr lang="en-US" sz="1800" b="1">
                <a:solidFill>
                  <a:schemeClr val="bg1"/>
                </a:solidFill>
              </a:rPr>
              <a:t>: </a:t>
            </a:r>
            <a:r>
              <a:rPr lang="en-US" sz="1800" b="1" err="1">
                <a:solidFill>
                  <a:schemeClr val="bg1"/>
                </a:solidFill>
              </a:rPr>
              <a:t>Команда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Лапки</a:t>
            </a:r>
            <a:endParaRPr lang="ru-RU" sz="18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 fontAlgn="base"/>
            <a:r>
              <a:rPr lang="en-US" sz="1800" b="1" err="1">
                <a:solidFill>
                  <a:schemeClr val="bg1"/>
                </a:solidFill>
              </a:rPr>
              <a:t>Организация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заказчика</a:t>
            </a:r>
            <a:r>
              <a:rPr lang="en-US" sz="1800" b="1">
                <a:solidFill>
                  <a:schemeClr val="bg1"/>
                </a:solidFill>
              </a:rPr>
              <a:t>: ФГАОУ ВО «</a:t>
            </a:r>
            <a:r>
              <a:rPr lang="en-US" sz="1800" b="1" err="1">
                <a:solidFill>
                  <a:schemeClr val="bg1"/>
                </a:solidFill>
              </a:rPr>
              <a:t>УрФУ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имени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первого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Президента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России</a:t>
            </a:r>
            <a:r>
              <a:rPr lang="en-US" sz="1800" b="1">
                <a:solidFill>
                  <a:schemeClr val="bg1"/>
                </a:solidFill>
              </a:rPr>
              <a:t> Б.Н. </a:t>
            </a:r>
            <a:r>
              <a:rPr lang="en-US" sz="1800" b="1" err="1">
                <a:solidFill>
                  <a:schemeClr val="bg1"/>
                </a:solidFill>
              </a:rPr>
              <a:t>Ельцина</a:t>
            </a:r>
            <a:r>
              <a:rPr lang="en-US" sz="1800" b="1">
                <a:solidFill>
                  <a:schemeClr val="bg1"/>
                </a:solidFill>
              </a:rPr>
              <a:t>»</a:t>
            </a:r>
            <a:endParaRPr lang="en-US" sz="1800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 fontAlgn="base"/>
            <a:r>
              <a:rPr lang="en-US" sz="1800" b="1">
                <a:solidFill>
                  <a:schemeClr val="bg1"/>
                </a:solidFill>
              </a:rPr>
              <a:t>ФИО </a:t>
            </a:r>
            <a:r>
              <a:rPr lang="en-US" sz="1800" b="1" err="1">
                <a:solidFill>
                  <a:schemeClr val="bg1"/>
                </a:solidFill>
              </a:rPr>
              <a:t>заказчика</a:t>
            </a:r>
            <a:r>
              <a:rPr lang="en-US" sz="1800" b="1">
                <a:solidFill>
                  <a:schemeClr val="bg1"/>
                </a:solidFill>
              </a:rPr>
              <a:t>: </a:t>
            </a:r>
            <a:r>
              <a:rPr lang="en-US" sz="1800" b="1" err="1">
                <a:solidFill>
                  <a:schemeClr val="bg1"/>
                </a:solidFill>
              </a:rPr>
              <a:t>Ботов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Михаил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Алексеевич</a:t>
            </a:r>
            <a:endParaRPr lang="en-US" sz="1800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sz="1800" b="1" err="1">
                <a:solidFill>
                  <a:schemeClr val="bg1"/>
                </a:solidFill>
              </a:rPr>
              <a:t>Куратор</a:t>
            </a:r>
            <a:r>
              <a:rPr lang="en-US" sz="1800" b="1">
                <a:solidFill>
                  <a:schemeClr val="bg1"/>
                </a:solidFill>
              </a:rPr>
              <a:t>: </a:t>
            </a:r>
            <a:r>
              <a:rPr lang="en-US" sz="1800" b="1" err="1">
                <a:solidFill>
                  <a:schemeClr val="bg1"/>
                </a:solidFill>
              </a:rPr>
              <a:t>Ботов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Михаил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Алексеевич</a:t>
            </a:r>
            <a:endParaRPr lang="en-US" sz="1800" b="1" err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3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AD8C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3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AD8C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рисунок, текст, Детское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3F76D5A-4D78-7308-0E84-3C2432CEB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1875" b="21875"/>
          <a:stretch/>
        </p:blipFill>
        <p:spPr>
          <a:xfrm>
            <a:off x="2976132" y="8861919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12C5-5DBC-4970-B68E-20CBA515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135221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Отчет по работе каждого участника</a:t>
            </a:r>
          </a:p>
        </p:txBody>
      </p:sp>
      <p:grpSp>
        <p:nvGrpSpPr>
          <p:cNvPr id="24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5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7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2" name="Объект 231">
            <a:extLst>
              <a:ext uri="{FF2B5EF4-FFF2-40B4-BE49-F238E27FC236}">
                <a16:creationId xmlns:a16="http://schemas.microsoft.com/office/drawing/2014/main" id="{45F87052-B089-E2B4-0BA2-C87088FE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3811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rtl="0">
              <a:buNone/>
            </a:pPr>
            <a:r>
              <a:rPr lang="en-US" sz="2400" baseline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Team-lead</a:t>
            </a:r>
            <a:r>
              <a:rPr lang="ru-RU" sz="2400" baseline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(</a:t>
            </a:r>
            <a:r>
              <a:rPr lang="ru-RU" sz="2400" baseline="0" err="1">
                <a:solidFill>
                  <a:schemeClr val="bg1"/>
                </a:solidFill>
                <a:latin typeface="Calibri"/>
                <a:ea typeface="Arial"/>
                <a:cs typeface="Arial"/>
              </a:rPr>
              <a:t>Сабакаева</a:t>
            </a:r>
            <a:r>
              <a:rPr lang="ru-RU" sz="2400" baseline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Яна Борисовна)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ru-RU" sz="2400">
              <a:solidFill>
                <a:schemeClr val="bg1"/>
              </a:solidFill>
            </a:endParaRPr>
          </a:p>
          <a:p>
            <a:pPr marL="228600" lvl="0" indent="-228600" rtl="0">
              <a:buChar char="•"/>
            </a:pPr>
            <a:r>
              <a:rPr lang="ru-RU" sz="2000" baseline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Налажена связь с куратором и заказчиком проекта</a:t>
            </a:r>
            <a:r>
              <a:rPr lang="en-US" sz="20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Char char="•"/>
            </a:pPr>
            <a:r>
              <a:rPr lang="ru-RU" sz="2000" baseline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Назначены даты встреч команды с куратором</a:t>
            </a:r>
            <a:r>
              <a:rPr lang="en-US" sz="20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Char char="•"/>
            </a:pPr>
            <a:r>
              <a:rPr lang="ru-RU" sz="2000" baseline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Определена и конкретизирована проблема</a:t>
            </a:r>
            <a:r>
              <a:rPr lang="en-US" sz="20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Char char="•"/>
            </a:pPr>
            <a:r>
              <a:rPr lang="ru-RU" sz="2000" baseline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Сформулирована конкретная цель и поставлены задачи</a:t>
            </a:r>
            <a:r>
              <a:rPr lang="en-US" sz="20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Char char="•"/>
            </a:pPr>
            <a:r>
              <a:rPr lang="ru-RU" sz="2000" baseline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Составлен календарный план проекта, позволяющий ориентироваться по конкретным планам</a:t>
            </a:r>
            <a:r>
              <a:rPr lang="en-US" sz="20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ru-RU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7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12C5-5DBC-4970-B68E-20CBA515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Отчет по работе каждого участника</a:t>
            </a:r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6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5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6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7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68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5A0F4-FFDE-4FA7-A513-E7106221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chemeClr val="bg1"/>
                </a:solidFill>
              </a:rPr>
              <a:t>Аналитик (Смолякова Ксения Константиновна)</a:t>
            </a:r>
          </a:p>
          <a:p>
            <a:r>
              <a:rPr lang="ru-RU" sz="2200">
                <a:solidFill>
                  <a:schemeClr val="bg1"/>
                </a:solidFill>
              </a:rPr>
              <a:t>Проведен сравнительный анализ технологий для реализации приложения с дополненной реальностью и определена технология для его создания.</a:t>
            </a:r>
            <a:endParaRPr lang="ru-RU" sz="2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ru-RU" sz="2200">
                <a:solidFill>
                  <a:schemeClr val="bg1"/>
                </a:solidFill>
              </a:rPr>
              <a:t>Определены ключевые требования к функционалу приложения.</a:t>
            </a:r>
            <a:endParaRPr lang="ru-RU" sz="2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ru-RU" sz="2200">
                <a:solidFill>
                  <a:schemeClr val="bg1"/>
                </a:solidFill>
              </a:rPr>
              <a:t>Выполнен анализ аналогов и выбраны лучшие практики для реализации проекта.</a:t>
            </a:r>
            <a:endParaRPr lang="ru-RU" sz="2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83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12C5-5DBC-4970-B68E-20CBA515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Отчет по работе каждого участника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7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5A0F4-FFDE-4FA7-A513-E7106221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chemeClr val="bg1"/>
                </a:solidFill>
              </a:rPr>
              <a:t>Дизайнер (Калинина Лидия Вячеславовна)</a:t>
            </a: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Составлен первичный макет приложения с основными страницами:</a:t>
            </a:r>
            <a:endParaRPr lang="ru-RU" sz="200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/>
            <a:r>
              <a:rPr lang="ru-RU" sz="2000">
                <a:solidFill>
                  <a:schemeClr val="bg1"/>
                </a:solidFill>
              </a:rPr>
              <a:t>Главная</a:t>
            </a:r>
          </a:p>
          <a:p>
            <a:pPr marL="342900" indent="-342900"/>
            <a:r>
              <a:rPr lang="ru-RU" sz="2000">
                <a:solidFill>
                  <a:schemeClr val="bg1"/>
                </a:solidFill>
              </a:rPr>
              <a:t>Материалы</a:t>
            </a:r>
            <a:endParaRPr lang="ru-RU" sz="200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/>
            <a:r>
              <a:rPr lang="ru-RU" sz="2000">
                <a:solidFill>
                  <a:schemeClr val="bg1"/>
                </a:solidFill>
              </a:rPr>
              <a:t>Лабораторные</a:t>
            </a:r>
            <a:endParaRPr lang="ru-RU" sz="200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/>
            <a:r>
              <a:rPr lang="ru-RU" sz="2000">
                <a:solidFill>
                  <a:schemeClr val="bg1"/>
                </a:solidFill>
              </a:rPr>
              <a:t>Пример одной лабораторной</a:t>
            </a:r>
            <a:endParaRPr lang="ru-RU" sz="200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/>
            <a:r>
              <a:rPr lang="ru-RU" sz="2000">
                <a:solidFill>
                  <a:schemeClr val="bg1"/>
                </a:solidFill>
              </a:rPr>
              <a:t>Пример одного конспекта</a:t>
            </a:r>
            <a:endParaRPr lang="ru-RU" sz="20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51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8D4C9-D9B7-4DA0-B9E7-1D67F9A3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8" y="1049868"/>
            <a:ext cx="3553510" cy="1576492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Рефлексия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2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32F65FD-E9C1-98F9-F733-A008E19BCECE}"/>
              </a:ext>
            </a:extLst>
          </p:cNvPr>
          <p:cNvGrpSpPr/>
          <p:nvPr/>
        </p:nvGrpSpPr>
        <p:grpSpPr>
          <a:xfrm>
            <a:off x="4483426" y="201490"/>
            <a:ext cx="975169" cy="975171"/>
            <a:chOff x="4737426" y="2203010"/>
            <a:chExt cx="975169" cy="975171"/>
          </a:xfrm>
        </p:grpSpPr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92222" y="2257806"/>
              <a:ext cx="206970" cy="206970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40916" y="2206500"/>
              <a:ext cx="421968" cy="421968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37426" y="2203010"/>
              <a:ext cx="538890" cy="538890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51909" y="2217319"/>
              <a:ext cx="617769" cy="617945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81227" y="2246811"/>
              <a:ext cx="668030" cy="668031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21714" y="2287298"/>
              <a:ext cx="696650" cy="696650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72147" y="2337731"/>
              <a:ext cx="705725" cy="705725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32529" y="2397241"/>
              <a:ext cx="695776" cy="696649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00414" y="2465998"/>
              <a:ext cx="668379" cy="668379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80165" y="2545925"/>
              <a:ext cx="617945" cy="617945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3529" y="2639289"/>
              <a:ext cx="539066" cy="53889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7137" y="2752721"/>
              <a:ext cx="421968" cy="421968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829" y="2916414"/>
              <a:ext cx="206796" cy="206796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D41FB-BAAE-4377-87EF-E180BDE3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188" y="2370366"/>
            <a:ext cx="7828293" cy="3833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Team-lead</a:t>
            </a:r>
            <a:r>
              <a:rPr lang="ru-RU" sz="2400">
                <a:solidFill>
                  <a:schemeClr val="bg1"/>
                </a:solidFill>
              </a:rPr>
              <a:t> (</a:t>
            </a:r>
            <a:r>
              <a:rPr lang="ru-RU" sz="2400" err="1">
                <a:solidFill>
                  <a:schemeClr val="bg1"/>
                </a:solidFill>
              </a:rPr>
              <a:t>Сабакаева</a:t>
            </a:r>
            <a:r>
              <a:rPr lang="ru-RU" sz="2400">
                <a:solidFill>
                  <a:schemeClr val="bg1"/>
                </a:solidFill>
              </a:rPr>
              <a:t> Яна Борисовна)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Сложности и рефлексия: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514350" indent="-514350">
              <a:buAutoNum type="arabicParenR"/>
            </a:pPr>
            <a:r>
              <a:rPr lang="ru-RU" sz="2000">
                <a:solidFill>
                  <a:schemeClr val="bg1"/>
                </a:solidFill>
              </a:rPr>
              <a:t>Сложность в определение сроков в составлении календарного плана 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514350" indent="-514350">
              <a:buAutoNum type="arabicParenR"/>
            </a:pPr>
            <a:r>
              <a:rPr lang="ru-RU" sz="2000">
                <a:solidFill>
                  <a:schemeClr val="bg1"/>
                </a:solidFill>
              </a:rPr>
              <a:t>Грамотно делегированы задачи между командой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Дальнейшие планы: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>
                <a:solidFill>
                  <a:schemeClr val="bg1"/>
                </a:solidFill>
              </a:rPr>
              <a:t>Связаться с кафедрой физики для проведения работы на территории профильного института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>
                <a:solidFill>
                  <a:schemeClr val="bg1"/>
                </a:solidFill>
              </a:rPr>
              <a:t>Формирование еженедельного отчета, позволяющего отследить проведенную работу за конкретный срок</a:t>
            </a:r>
            <a:endParaRPr lang="ru-RU" sz="20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564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8D4C9-D9B7-4DA0-B9E7-1D67F9A3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8" y="1049868"/>
            <a:ext cx="3553510" cy="1576492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Рефлексия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2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32F65FD-E9C1-98F9-F733-A008E19BCECE}"/>
              </a:ext>
            </a:extLst>
          </p:cNvPr>
          <p:cNvGrpSpPr/>
          <p:nvPr/>
        </p:nvGrpSpPr>
        <p:grpSpPr>
          <a:xfrm>
            <a:off x="4483426" y="201490"/>
            <a:ext cx="975169" cy="975171"/>
            <a:chOff x="4737426" y="2203010"/>
            <a:chExt cx="975169" cy="975171"/>
          </a:xfrm>
        </p:grpSpPr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92222" y="2257806"/>
              <a:ext cx="206970" cy="206970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40916" y="2206500"/>
              <a:ext cx="421968" cy="421968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37426" y="2203010"/>
              <a:ext cx="538890" cy="538890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51909" y="2217319"/>
              <a:ext cx="617769" cy="617945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81227" y="2246811"/>
              <a:ext cx="668030" cy="668031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21714" y="2287298"/>
              <a:ext cx="696650" cy="696650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72147" y="2337731"/>
              <a:ext cx="705725" cy="705725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32529" y="2397241"/>
              <a:ext cx="695776" cy="696649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00414" y="2465998"/>
              <a:ext cx="668379" cy="668379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80165" y="2545925"/>
              <a:ext cx="617945" cy="617945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3529" y="2639289"/>
              <a:ext cx="539066" cy="53889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7137" y="2752721"/>
              <a:ext cx="421968" cy="421968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829" y="2916414"/>
              <a:ext cx="206796" cy="206796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D41FB-BAAE-4377-87EF-E180BDE3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188" y="2187486"/>
            <a:ext cx="7828293" cy="45240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Аналитик (Смолякова Ксения Константиновна)</a:t>
            </a:r>
            <a:endParaRPr lang="ru-RU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Сложности и рефлексия:</a:t>
            </a:r>
            <a:endParaRPr lang="ru-RU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 dirty="0">
                <a:solidFill>
                  <a:schemeClr val="bg1"/>
                </a:solidFill>
              </a:rPr>
              <a:t>Определение конечной технологии для разработки приложения, так как у каждой есть свои сильные стороны, но решение было принято в процессе обсуждения функционала приложения. </a:t>
            </a:r>
            <a:endParaRPr lang="ru-RU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 dirty="0">
                <a:solidFill>
                  <a:schemeClr val="bg1"/>
                </a:solidFill>
              </a:rPr>
              <a:t>Неопределенность в том, какие конкретно функции должны быть включены в приложение, так как опыта работы с подобными технологиями ранее не было.</a:t>
            </a:r>
            <a:endParaRPr lang="ru-RU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Дальнейшие планы:</a:t>
            </a:r>
            <a:endParaRPr lang="ru-RU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 dirty="0">
                <a:solidFill>
                  <a:schemeClr val="bg1"/>
                </a:solidFill>
              </a:rPr>
              <a:t>Более детальная разработка функционала приложения, включая определение конкретных лабораторных работ, которые будут включены в приложение.</a:t>
            </a:r>
            <a:endParaRPr lang="ru-RU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 dirty="0">
                <a:solidFill>
                  <a:schemeClr val="bg1"/>
                </a:solidFill>
              </a:rPr>
              <a:t>Взаимодействие с преподавателями и студентами для получения обратной связи и учета их потребностей. </a:t>
            </a:r>
            <a:endParaRPr lang="ru-RU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35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8D4C9-D9B7-4DA0-B9E7-1D67F9A3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8" y="1049868"/>
            <a:ext cx="3553510" cy="1576492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Рефлексия</a:t>
            </a: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2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32F65FD-E9C1-98F9-F733-A008E19BCECE}"/>
              </a:ext>
            </a:extLst>
          </p:cNvPr>
          <p:cNvGrpSpPr/>
          <p:nvPr/>
        </p:nvGrpSpPr>
        <p:grpSpPr>
          <a:xfrm>
            <a:off x="4483426" y="201490"/>
            <a:ext cx="975169" cy="975171"/>
            <a:chOff x="4737426" y="2203010"/>
            <a:chExt cx="975169" cy="975171"/>
          </a:xfrm>
        </p:grpSpPr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92222" y="2257806"/>
              <a:ext cx="206970" cy="206970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40916" y="2206500"/>
              <a:ext cx="421968" cy="421968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37426" y="2203010"/>
              <a:ext cx="538890" cy="538890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51909" y="2217319"/>
              <a:ext cx="617769" cy="617945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81227" y="2246811"/>
              <a:ext cx="668030" cy="668031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21714" y="2287298"/>
              <a:ext cx="696650" cy="696650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72147" y="2337731"/>
              <a:ext cx="705725" cy="705725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32529" y="2397241"/>
              <a:ext cx="695776" cy="696649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00414" y="2465998"/>
              <a:ext cx="668379" cy="668379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80165" y="2545925"/>
              <a:ext cx="617945" cy="617945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3529" y="2639289"/>
              <a:ext cx="539066" cy="53889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7137" y="2752721"/>
              <a:ext cx="421968" cy="421968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829" y="2916414"/>
              <a:ext cx="206796" cy="206796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D41FB-BAAE-4377-87EF-E180BDE3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148" y="1567726"/>
            <a:ext cx="7828293" cy="4524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chemeClr val="bg1"/>
                </a:solidFill>
              </a:rPr>
              <a:t>Дизайнер (Калинина Лидия Вячеславовна)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Сложности и рефлексия: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>
                <a:solidFill>
                  <a:schemeClr val="bg1"/>
                </a:solidFill>
              </a:rPr>
              <a:t>Так как функционал до конца еще не определен, трудно выбрать, что вставлять в макет.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>
                <a:solidFill>
                  <a:schemeClr val="bg1"/>
                </a:solidFill>
                <a:ea typeface="Calibri"/>
                <a:cs typeface="Calibri"/>
              </a:rPr>
              <a:t>Выбор цветовой гаммы.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Дальнейшие планы: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>
                <a:solidFill>
                  <a:schemeClr val="bg1"/>
                </a:solidFill>
              </a:rPr>
              <a:t>Создать макет для AR-пространства.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>
                <a:solidFill>
                  <a:schemeClr val="bg1"/>
                </a:solidFill>
              </a:rPr>
              <a:t>Скорректировать макет в соответствии с нужным функционалом.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ru-RU" sz="2000">
                <a:solidFill>
                  <a:schemeClr val="bg1"/>
                </a:solidFill>
              </a:rPr>
              <a:t>Сделать цветовую и шрифтовую коррекцию в зависимости от отзывов.</a:t>
            </a:r>
            <a:endParaRPr lang="ru-RU" sz="20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76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22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AD8C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2F407-5808-4111-AE05-BA386307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159" y="550984"/>
            <a:ext cx="2843842" cy="728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Команда </a:t>
            </a:r>
            <a:endParaRPr lang="ru-RU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3EA49AA4-5339-5F94-95C4-6970D04F5562}"/>
              </a:ext>
            </a:extLst>
          </p:cNvPr>
          <p:cNvGrpSpPr/>
          <p:nvPr/>
        </p:nvGrpSpPr>
        <p:grpSpPr>
          <a:xfrm>
            <a:off x="2345" y="1088262"/>
            <a:ext cx="1861854" cy="717514"/>
            <a:chOff x="0" y="292656"/>
            <a:chExt cx="1861854" cy="717514"/>
          </a:xfrm>
        </p:grpSpPr>
        <p:sp>
          <p:nvSpPr>
            <p:cNvPr id="54" name="Freeform: Shape 24">
              <a:extLst>
                <a:ext uri="{FF2B5EF4-FFF2-40B4-BE49-F238E27FC236}">
                  <a16:creationId xmlns:a16="http://schemas.microsoft.com/office/drawing/2014/main" id="{79AFCB35-9C04-4524-A0B1-57FF6865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26">
              <a:extLst>
                <a:ext uri="{FF2B5EF4-FFF2-40B4-BE49-F238E27FC236}">
                  <a16:creationId xmlns:a16="http://schemas.microsoft.com/office/drawing/2014/main" id="{D11AD2AD-0BA0-4DD3-8EEA-84686A0E7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80AFD-DFE2-4966-8BE1-0D2E3844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36" y="2360199"/>
            <a:ext cx="7286886" cy="33410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60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Сабакаева</a:t>
            </a:r>
            <a:r>
              <a:rPr lang="ru-RU" sz="26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Яна Борисовна -</a:t>
            </a:r>
            <a:r>
              <a:rPr lang="en-US" sz="26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Team-lead (</a:t>
            </a:r>
            <a:r>
              <a:rPr lang="ru-RU" sz="26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РИ-220935)</a:t>
            </a:r>
            <a:endParaRPr lang="ru-RU">
              <a:solidFill>
                <a:schemeClr val="bg1"/>
              </a:solidFill>
            </a:endParaRPr>
          </a:p>
          <a:p>
            <a:r>
              <a:rPr lang="ru-RU" sz="26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Смолякова Ксения Константиновна - Аналитик (РИ-220930)</a:t>
            </a:r>
            <a:endParaRPr lang="ru-RU" sz="26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ru-RU" sz="26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Калинина Лидия Вячеславовна - Дизайнер и </a:t>
            </a:r>
            <a:r>
              <a:rPr lang="ru-RU" sz="26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Прогер</a:t>
            </a:r>
            <a:r>
              <a:rPr lang="ru-RU" sz="26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 (РИ-220931)</a:t>
            </a:r>
          </a:p>
        </p:txBody>
      </p:sp>
      <p:sp>
        <p:nvSpPr>
          <p:cNvPr id="57" name="Freeform: Shape 28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AD8C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6" name="Рисунок 15" descr="Изображение выглядит как Человеческое лицо, портрет, человек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09CA146C-A1F7-0D75-1CBF-2B8AFD743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628530" y="2171664"/>
            <a:ext cx="2518114" cy="2518114"/>
          </a:xfrm>
          <a:custGeom>
            <a:avLst/>
            <a:gdLst/>
            <a:ahLst/>
            <a:cxnLst/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</p:pic>
      <p:pic>
        <p:nvPicPr>
          <p:cNvPr id="7" name="Рисунок 6" descr="Изображение выглядит как Человеческое лицо, человек, дерево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6017E3A9-11F3-7CC7-FFF6-BE29BDFD3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" r="1045"/>
          <a:stretch/>
        </p:blipFill>
        <p:spPr>
          <a:xfrm>
            <a:off x="7367132" y="145252"/>
            <a:ext cx="2601056" cy="2601056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sp>
        <p:nvSpPr>
          <p:cNvPr id="62" name="Freeform: Shape 30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D4E6C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32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D4E6C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E747DAA6-A82E-9975-4DD4-2B12165311D0}"/>
              </a:ext>
            </a:extLst>
          </p:cNvPr>
          <p:cNvGrpSpPr/>
          <p:nvPr/>
        </p:nvGrpSpPr>
        <p:grpSpPr>
          <a:xfrm>
            <a:off x="9829375" y="6033956"/>
            <a:ext cx="1071425" cy="481412"/>
            <a:chOff x="5538729" y="5705710"/>
            <a:chExt cx="1071425" cy="481412"/>
          </a:xfrm>
        </p:grpSpPr>
        <p:sp>
          <p:nvSpPr>
            <p:cNvPr id="65" name="Freeform: Shape 3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54885" y="5717433"/>
              <a:ext cx="355269" cy="469689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8729" y="5717433"/>
              <a:ext cx="355269" cy="469689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6974" y="5705710"/>
              <a:ext cx="355269" cy="469689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30" y="5717433"/>
              <a:ext cx="355269" cy="469689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3128" y="5717433"/>
              <a:ext cx="355269" cy="469689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Рисунок 13" descr="Изображение выглядит как Человеческое лицо, человек, одежда, портрет&#10;&#10;Автоматически созданное описание">
            <a:extLst>
              <a:ext uri="{FF2B5EF4-FFF2-40B4-BE49-F238E27FC236}">
                <a16:creationId xmlns:a16="http://schemas.microsoft.com/office/drawing/2014/main" id="{80417B53-801B-F301-97B4-620E9AF45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7" b="2287"/>
          <a:stretch/>
        </p:blipFill>
        <p:spPr>
          <a:xfrm>
            <a:off x="7491414" y="4213031"/>
            <a:ext cx="2563437" cy="2551714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508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543B770-84CF-0B44-7D7D-ECD8FDC26A49}"/>
              </a:ext>
            </a:extLst>
          </p:cNvPr>
          <p:cNvGrpSpPr/>
          <p:nvPr/>
        </p:nvGrpSpPr>
        <p:grpSpPr>
          <a:xfrm>
            <a:off x="1054719" y="1385131"/>
            <a:ext cx="3245334" cy="2863159"/>
            <a:chOff x="780809" y="1178924"/>
            <a:chExt cx="5094044" cy="4491766"/>
          </a:xfrm>
        </p:grpSpPr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CAEBFCD5-5356-4326-8D39-8235A46C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809" y="1187311"/>
              <a:ext cx="5089552" cy="4483379"/>
            </a:xfrm>
            <a:prstGeom prst="rect">
              <a:avLst/>
            </a:prstGeom>
            <a:solidFill>
              <a:srgbClr val="FAD8C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F6814848-248A-47DD-88E0-95099D951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301" y="1178924"/>
              <a:ext cx="5089552" cy="4483379"/>
            </a:xfrm>
            <a:prstGeom prst="rect">
              <a:avLst/>
            </a:prstGeom>
            <a:solidFill>
              <a:srgbClr val="FAD8C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87" y="1283246"/>
            <a:ext cx="3210569" cy="282969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518316D-F8DE-7500-6263-AB550FDB4BA7}"/>
              </a:ext>
            </a:extLst>
          </p:cNvPr>
          <p:cNvGrpSpPr/>
          <p:nvPr/>
        </p:nvGrpSpPr>
        <p:grpSpPr>
          <a:xfrm>
            <a:off x="785542" y="5445633"/>
            <a:ext cx="914565" cy="914565"/>
            <a:chOff x="4402502" y="629793"/>
            <a:chExt cx="914565" cy="914565"/>
          </a:xfrm>
        </p:grpSpPr>
        <p:sp>
          <p:nvSpPr>
            <p:cNvPr id="45" name="Graphic 212">
              <a:extLst>
                <a:ext uri="{FF2B5EF4-FFF2-40B4-BE49-F238E27FC236}">
                  <a16:creationId xmlns:a16="http://schemas.microsoft.com/office/drawing/2014/main" id="{7CE98B01-ED41-482F-AFA1-19C7FA7C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02502" y="629793"/>
              <a:ext cx="914565" cy="914565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D4E6C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Graphic 212">
              <a:extLst>
                <a:ext uri="{FF2B5EF4-FFF2-40B4-BE49-F238E27FC236}">
                  <a16:creationId xmlns:a16="http://schemas.microsoft.com/office/drawing/2014/main" id="{B9CABDD0-8DF6-4974-A224-9A2A8177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02502" y="629793"/>
              <a:ext cx="914565" cy="914565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D4E6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AAC8BE1B-2324-8961-1BCD-EB319513CF9F}"/>
              </a:ext>
            </a:extLst>
          </p:cNvPr>
          <p:cNvGrpSpPr/>
          <p:nvPr/>
        </p:nvGrpSpPr>
        <p:grpSpPr>
          <a:xfrm>
            <a:off x="10500920" y="505011"/>
            <a:ext cx="1076787" cy="1076789"/>
            <a:chOff x="5532680" y="5188771"/>
            <a:chExt cx="1076787" cy="1076789"/>
          </a:xfrm>
        </p:grpSpPr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3186" y="5249277"/>
              <a:ext cx="228537" cy="228537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6534" y="5192625"/>
              <a:ext cx="465940" cy="465940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2680" y="5188771"/>
              <a:ext cx="595045" cy="595045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8672" y="5204571"/>
              <a:ext cx="682144" cy="6823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81045" y="5237136"/>
              <a:ext cx="737643" cy="737643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25751" y="5281842"/>
              <a:ext cx="769245" cy="76924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1440" y="5337531"/>
              <a:ext cx="779265" cy="779265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48114" y="5403242"/>
              <a:ext cx="768280" cy="769243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3072" y="5479163"/>
              <a:ext cx="738027" cy="73802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134" y="5567419"/>
              <a:ext cx="682338" cy="682338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4227" y="5670513"/>
              <a:ext cx="595240" cy="595047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9674" y="5795765"/>
              <a:ext cx="465940" cy="465940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0424" y="5976515"/>
              <a:ext cx="228345" cy="228345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DC0CF-33B3-4538-BF7B-1E50182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279859"/>
            <a:ext cx="3198521" cy="2822996"/>
          </a:xfrm>
        </p:spPr>
        <p:txBody>
          <a:bodyPr>
            <a:normAutofit/>
          </a:bodyPr>
          <a:lstStyle/>
          <a:p>
            <a:pPr algn="ctr"/>
            <a:r>
              <a:rPr lang="ru-RU" b="1">
                <a:solidFill>
                  <a:schemeClr val="bg1"/>
                </a:solidFill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D5BBE-0CF2-42CB-B93C-C938268A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710" y="2766606"/>
            <a:ext cx="6651171" cy="2959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chemeClr val="bg1"/>
                </a:solidFill>
              </a:rPr>
              <a:t>У студентов технических специальностей при выполнении лабораторных работ по физике часто возникают трудности и вопросы при выполнении задания. Учащимся часто не хватает визуализации изучаемых физических процессов для представления установки. Поэтому тратится много времени на осмысление задания.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1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FEEE-E86D-485D-A79F-06433FAB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Аналоги</a:t>
            </a:r>
            <a:endParaRPr lang="en-US" b="1" kern="1200" err="1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28EE474-4189-408B-A0BE-BA73C7996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257459"/>
              </p:ext>
            </p:extLst>
          </p:nvPr>
        </p:nvGraphicFramePr>
        <p:xfrm>
          <a:off x="797169" y="2192215"/>
          <a:ext cx="10724347" cy="3829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6558">
                  <a:extLst>
                    <a:ext uri="{9D8B030D-6E8A-4147-A177-3AD203B41FA5}">
                      <a16:colId xmlns:a16="http://schemas.microsoft.com/office/drawing/2014/main" val="2502393640"/>
                    </a:ext>
                  </a:extLst>
                </a:gridCol>
                <a:gridCol w="5448277">
                  <a:extLst>
                    <a:ext uri="{9D8B030D-6E8A-4147-A177-3AD203B41FA5}">
                      <a16:colId xmlns:a16="http://schemas.microsoft.com/office/drawing/2014/main" val="1341987512"/>
                    </a:ext>
                  </a:extLst>
                </a:gridCol>
                <a:gridCol w="3639512">
                  <a:extLst>
                    <a:ext uri="{9D8B030D-6E8A-4147-A177-3AD203B41FA5}">
                      <a16:colId xmlns:a16="http://schemas.microsoft.com/office/drawing/2014/main" val="562322677"/>
                    </a:ext>
                  </a:extLst>
                </a:gridCol>
              </a:tblGrid>
              <a:tr h="436080">
                <a:tc>
                  <a:txBody>
                    <a:bodyPr/>
                    <a:lstStyle/>
                    <a:p>
                      <a:r>
                        <a:rPr lang="ru-RU" sz="1600"/>
                        <a:t>Аналоги</a:t>
                      </a:r>
                    </a:p>
                  </a:txBody>
                  <a:tcPr marL="82505" marR="82505" marT="41253" marB="41253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Достоинства</a:t>
                      </a:r>
                    </a:p>
                  </a:txBody>
                  <a:tcPr marL="82505" marR="82505" marT="41253" marB="41253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Недостатки</a:t>
                      </a:r>
                    </a:p>
                  </a:txBody>
                  <a:tcPr marL="82505" marR="82505" marT="41253" marB="41253"/>
                </a:tc>
                <a:extLst>
                  <a:ext uri="{0D108BD9-81ED-4DB2-BD59-A6C34878D82A}">
                    <a16:rowId xmlns:a16="http://schemas.microsoft.com/office/drawing/2014/main" val="859952892"/>
                  </a:ext>
                </a:extLst>
              </a:tr>
              <a:tr h="3393839">
                <a:tc>
                  <a:txBody>
                    <a:bodyPr/>
                    <a:lstStyle/>
                    <a:p>
                      <a:r>
                        <a:rPr lang="ru-RU" sz="1600"/>
                        <a:t>приложение </a:t>
                      </a:r>
                      <a:r>
                        <a:rPr lang="en-US" sz="1600" err="1"/>
                        <a:t>MEPhI</a:t>
                      </a:r>
                      <a:r>
                        <a:rPr lang="en-US" sz="1600"/>
                        <a:t> AR Lab</a:t>
                      </a:r>
                      <a:endParaRPr lang="ru-RU" sz="1600"/>
                    </a:p>
                  </a:txBody>
                  <a:tcPr marL="82505" marR="82505" marT="41253" marB="41253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1)Улучшение восприятия и понимания сложных концепций за счет визуального представления. Установку можно не только рассмотреть со всех сторон, но и познакомиться с отдельными узлами, задать некоторые её параметры, запустить симуляцию эксперимента.</a:t>
                      </a:r>
                    </a:p>
                    <a:p>
                      <a:r>
                        <a:rPr lang="ru-RU" sz="1600"/>
                        <a:t>2)Есть опция виртуального тура по лабораториям </a:t>
                      </a:r>
                    </a:p>
                    <a:p>
                      <a:r>
                        <a:rPr lang="ru-RU" sz="1600"/>
                        <a:t>3)Приложение может быть доступно в любое время и в любом месте, что облегчает подготовку к лабораторным, ведь с оборудованием можно познакомиться заранее.</a:t>
                      </a:r>
                    </a:p>
                    <a:p>
                      <a:r>
                        <a:rPr lang="ru-RU" sz="1600"/>
                        <a:t>4)Интерфейс прост и понятен, работа с приложением не вызывает трудностей.</a:t>
                      </a:r>
                    </a:p>
                  </a:txBody>
                  <a:tcPr marL="82505" marR="82505" marT="41253" marB="41253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1)Ограниченный объем контента, отсутствие подробных образовательных материалов. </a:t>
                      </a:r>
                    </a:p>
                    <a:p>
                      <a:r>
                        <a:rPr lang="ru-RU" sz="1600"/>
                        <a:t>2)Не у всех лабораторных есть возможность посмотреть установку в дополненной реальности.</a:t>
                      </a:r>
                    </a:p>
                  </a:txBody>
                  <a:tcPr marL="82505" marR="82505" marT="41253" marB="41253"/>
                </a:tc>
                <a:extLst>
                  <a:ext uri="{0D108BD9-81ED-4DB2-BD59-A6C34878D82A}">
                    <a16:rowId xmlns:a16="http://schemas.microsoft.com/office/drawing/2014/main" val="210454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FEEE-E86D-485D-A79F-06433FAB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Аналоги</a:t>
            </a:r>
            <a:endParaRPr lang="en-US" b="1" kern="120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28EE474-4189-408B-A0BE-BA73C7996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354356"/>
              </p:ext>
            </p:extLst>
          </p:nvPr>
        </p:nvGraphicFramePr>
        <p:xfrm>
          <a:off x="833120" y="2214880"/>
          <a:ext cx="10681008" cy="37886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1475">
                  <a:extLst>
                    <a:ext uri="{9D8B030D-6E8A-4147-A177-3AD203B41FA5}">
                      <a16:colId xmlns:a16="http://schemas.microsoft.com/office/drawing/2014/main" val="2502393640"/>
                    </a:ext>
                  </a:extLst>
                </a:gridCol>
                <a:gridCol w="4832190">
                  <a:extLst>
                    <a:ext uri="{9D8B030D-6E8A-4147-A177-3AD203B41FA5}">
                      <a16:colId xmlns:a16="http://schemas.microsoft.com/office/drawing/2014/main" val="1341987512"/>
                    </a:ext>
                  </a:extLst>
                </a:gridCol>
                <a:gridCol w="3037343">
                  <a:extLst>
                    <a:ext uri="{9D8B030D-6E8A-4147-A177-3AD203B41FA5}">
                      <a16:colId xmlns:a16="http://schemas.microsoft.com/office/drawing/2014/main" val="562322677"/>
                    </a:ext>
                  </a:extLst>
                </a:gridCol>
              </a:tblGrid>
              <a:tr h="478010">
                <a:tc>
                  <a:txBody>
                    <a:bodyPr/>
                    <a:lstStyle/>
                    <a:p>
                      <a:r>
                        <a:rPr lang="ru-RU" sz="2000"/>
                        <a:t>Аналоги</a:t>
                      </a:r>
                    </a:p>
                  </a:txBody>
                  <a:tcPr marL="98573" marR="98573" marT="49287" marB="49287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Достоинства</a:t>
                      </a:r>
                    </a:p>
                  </a:txBody>
                  <a:tcPr marL="98573" marR="98573" marT="49287" marB="49287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Недостатки</a:t>
                      </a:r>
                    </a:p>
                  </a:txBody>
                  <a:tcPr marL="98573" marR="98573" marT="49287" marB="49287"/>
                </a:tc>
                <a:extLst>
                  <a:ext uri="{0D108BD9-81ED-4DB2-BD59-A6C34878D82A}">
                    <a16:rowId xmlns:a16="http://schemas.microsoft.com/office/drawing/2014/main" val="859952892"/>
                  </a:ext>
                </a:extLst>
              </a:tr>
              <a:tr h="3310672">
                <a:tc>
                  <a:txBody>
                    <a:bodyPr/>
                    <a:lstStyle/>
                    <a:p>
                      <a:r>
                        <a:rPr lang="ru-RU" sz="2000"/>
                        <a:t>Учебник физики с дополненной реальностью</a:t>
                      </a:r>
                    </a:p>
                  </a:txBody>
                  <a:tcPr marL="98573" marR="98573" marT="49287" marB="49287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1)Улучшение восприятия и понимания сложных концепций за счет визуального представления.</a:t>
                      </a:r>
                    </a:p>
                    <a:p>
                      <a:pPr lvl="0">
                        <a:buNone/>
                      </a:pPr>
                      <a:r>
                        <a:rPr lang="ru-RU" sz="2000"/>
                        <a:t>2)Приложение содержит набор анимированных трехмерных визуализаций физических процессов и явлений, соответствующие материалам на страницах учебника</a:t>
                      </a:r>
                    </a:p>
                  </a:txBody>
                  <a:tcPr marL="98573" marR="98573" marT="49287" marB="49287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1)не все страницы интерактивны </a:t>
                      </a:r>
                    </a:p>
                    <a:p>
                      <a:pPr lvl="0">
                        <a:buNone/>
                      </a:pPr>
                      <a:r>
                        <a:rPr lang="ru-RU" sz="2000"/>
                        <a:t>2)мобильное приложение для одного конкретного учебника физики</a:t>
                      </a:r>
                    </a:p>
                  </a:txBody>
                  <a:tcPr marL="98573" marR="98573" marT="49287" marB="49287"/>
                </a:tc>
                <a:extLst>
                  <a:ext uri="{0D108BD9-81ED-4DB2-BD59-A6C34878D82A}">
                    <a16:rowId xmlns:a16="http://schemas.microsoft.com/office/drawing/2014/main" val="188925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60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FEEE-E86D-485D-A79F-06433FAB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Аналоги</a:t>
            </a:r>
            <a:endParaRPr lang="en-US" b="1" kern="1200" err="1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28EE474-4189-408B-A0BE-BA73C7996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976051"/>
              </p:ext>
            </p:extLst>
          </p:nvPr>
        </p:nvGraphicFramePr>
        <p:xfrm>
          <a:off x="843280" y="2235200"/>
          <a:ext cx="10679214" cy="3788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6705">
                  <a:extLst>
                    <a:ext uri="{9D8B030D-6E8A-4147-A177-3AD203B41FA5}">
                      <a16:colId xmlns:a16="http://schemas.microsoft.com/office/drawing/2014/main" val="2502393640"/>
                    </a:ext>
                  </a:extLst>
                </a:gridCol>
                <a:gridCol w="4313563">
                  <a:extLst>
                    <a:ext uri="{9D8B030D-6E8A-4147-A177-3AD203B41FA5}">
                      <a16:colId xmlns:a16="http://schemas.microsoft.com/office/drawing/2014/main" val="1341987512"/>
                    </a:ext>
                  </a:extLst>
                </a:gridCol>
                <a:gridCol w="3318946">
                  <a:extLst>
                    <a:ext uri="{9D8B030D-6E8A-4147-A177-3AD203B41FA5}">
                      <a16:colId xmlns:a16="http://schemas.microsoft.com/office/drawing/2014/main" val="562322677"/>
                    </a:ext>
                  </a:extLst>
                </a:gridCol>
              </a:tblGrid>
              <a:tr h="413609">
                <a:tc>
                  <a:txBody>
                    <a:bodyPr/>
                    <a:lstStyle/>
                    <a:p>
                      <a:r>
                        <a:rPr lang="ru-RU" sz="1600"/>
                        <a:t>Аналоги</a:t>
                      </a:r>
                    </a:p>
                  </a:txBody>
                  <a:tcPr marL="65375" marR="65375" marT="32686" marB="32686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Достоинства</a:t>
                      </a:r>
                    </a:p>
                  </a:txBody>
                  <a:tcPr marL="65375" marR="65375" marT="32686" marB="32686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Недостатки</a:t>
                      </a:r>
                    </a:p>
                  </a:txBody>
                  <a:tcPr marL="65375" marR="65375" marT="32686" marB="32686"/>
                </a:tc>
                <a:extLst>
                  <a:ext uri="{0D108BD9-81ED-4DB2-BD59-A6C34878D82A}">
                    <a16:rowId xmlns:a16="http://schemas.microsoft.com/office/drawing/2014/main" val="859952892"/>
                  </a:ext>
                </a:extLst>
              </a:tr>
              <a:tr h="3375046">
                <a:tc>
                  <a:txBody>
                    <a:bodyPr/>
                    <a:lstStyle/>
                    <a:p>
                      <a:r>
                        <a:rPr lang="ru-RU" sz="1600"/>
                        <a:t>ОБРАЗОВАТЕЛЬНЫЙ КОМПЛЕКС ПО ФИЗИКЕ "УВЛЕКАТЕЛЬНАЯ РЕАЛЬНОСТЬ"</a:t>
                      </a:r>
                    </a:p>
                  </a:txBody>
                  <a:tcPr marL="65375" marR="65375" marT="32686" marB="3268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/>
                        <a:t>1) Взаимодействие пользователя с виртуальными объектами дополненной реальности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600"/>
                        <a:t>2)Возможность проведения экспериментов без лабораторного оборудования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600"/>
                        <a:t>3)Привлечение внимания, вовлечение и простота восприятия информации учеником 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600"/>
                        <a:t>4)Высокая детализация структуры и свойств исследуемых объектов, наглядность проводимых опытов.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600"/>
                        <a:t>5)Реализован функционал для различных групп пользователей. </a:t>
                      </a:r>
                    </a:p>
                  </a:txBody>
                  <a:tcPr marL="65375" marR="65375" marT="32686" marB="32686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1)Платная лицензия </a:t>
                      </a:r>
                    </a:p>
                    <a:p>
                      <a:r>
                        <a:rPr lang="ru-RU" sz="1600"/>
                        <a:t>2)Зависимость от технических характеристик устройств, а также наличия необходимого оборудования (Шлем виртуальной реальности, проектор, экран и т.п.)</a:t>
                      </a:r>
                    </a:p>
                  </a:txBody>
                  <a:tcPr marL="65375" marR="65375" marT="32686" marB="32686"/>
                </a:tc>
                <a:extLst>
                  <a:ext uri="{0D108BD9-81ED-4DB2-BD59-A6C34878D82A}">
                    <a16:rowId xmlns:a16="http://schemas.microsoft.com/office/drawing/2014/main" val="131875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AF5EEC8-13C2-1A5A-6C13-AFC8851E7DED}"/>
              </a:ext>
            </a:extLst>
          </p:cNvPr>
          <p:cNvGrpSpPr/>
          <p:nvPr/>
        </p:nvGrpSpPr>
        <p:grpSpPr>
          <a:xfrm>
            <a:off x="5409813" y="381930"/>
            <a:ext cx="914565" cy="914565"/>
            <a:chOff x="4302373" y="798490"/>
            <a:chExt cx="914565" cy="914565"/>
          </a:xfrm>
        </p:grpSpPr>
        <p:sp>
          <p:nvSpPr>
            <p:cNvPr id="40" name="Graphic 212">
              <a:extLst>
                <a:ext uri="{FF2B5EF4-FFF2-40B4-BE49-F238E27FC236}">
                  <a16:creationId xmlns:a16="http://schemas.microsoft.com/office/drawing/2014/main" id="{55C61911-45B2-48BF-AC7A-1EB579B42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02373" y="798490"/>
              <a:ext cx="914565" cy="914565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AD8C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Graphic 212">
              <a:extLst>
                <a:ext uri="{FF2B5EF4-FFF2-40B4-BE49-F238E27FC236}">
                  <a16:creationId xmlns:a16="http://schemas.microsoft.com/office/drawing/2014/main" id="{2DE4D4CE-6DAE-4A05-BE5B-6BCE3F4EC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02373" y="798490"/>
              <a:ext cx="914565" cy="914565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AD8C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9554C-0968-41CD-9C9B-70128DE6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7" y="-645279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ru-RU" b="1">
                <a:solidFill>
                  <a:schemeClr val="bg1"/>
                </a:solidFill>
              </a:rPr>
              <a:t>Описание нашего решения</a:t>
            </a:r>
          </a:p>
        </p:txBody>
      </p:sp>
      <p:grpSp>
        <p:nvGrpSpPr>
          <p:cNvPr id="42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3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D4E6C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D4E6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A3C35-3FC7-4DB5-BA71-7B51CD9D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068" y="2829187"/>
            <a:ext cx="6893573" cy="2674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>
                <a:solidFill>
                  <a:schemeClr val="bg1"/>
                </a:solidFill>
              </a:rPr>
              <a:t>Мы планируем актуализировать процесс написания лабораторных наглядностью установок и изучаемых явлений, то есть реализуем возможность добавления анимированных трехмерных сцен и демонстраций к физическим концепциям в приложении, что улучшит восприятие материала.  Таким образом, мы сможем реализовать необходимый для нашего приложения функционал.</a:t>
            </a:r>
            <a:endParaRPr lang="ru-RU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12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12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1FDAB-38E7-4BEB-9E40-B63AB66C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Критерии сдачи\приемки проекта</a:t>
            </a:r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Oval 2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324B2D-9645-43FF-9D80-F757E3D578A0}"/>
              </a:ext>
            </a:extLst>
          </p:cNvPr>
          <p:cNvSpPr txBox="1"/>
          <p:nvPr/>
        </p:nvSpPr>
        <p:spPr>
          <a:xfrm>
            <a:off x="7247974" y="763426"/>
            <a:ext cx="3530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Реализован дизайн макет приложения, включающий в себя следующие модули: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Главная страница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Материалы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Лабораторные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Избранное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Настройки</a:t>
            </a:r>
          </a:p>
          <a:p>
            <a:r>
              <a:rPr lang="ru-RU" dirty="0">
                <a:solidFill>
                  <a:schemeClr val="bg1"/>
                </a:solidFill>
              </a:rPr>
              <a:t>2. Планируется создать само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приложение, включающие в себя эти критерии</a:t>
            </a:r>
          </a:p>
        </p:txBody>
      </p:sp>
    </p:spTree>
    <p:extLst>
      <p:ext uri="{BB962C8B-B14F-4D97-AF65-F5344CB8AC3E}">
        <p14:creationId xmlns:p14="http://schemas.microsoft.com/office/powerpoint/2010/main" val="345895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543B770-84CF-0B44-7D7D-ECD8FDC26A49}"/>
              </a:ext>
            </a:extLst>
          </p:cNvPr>
          <p:cNvGrpSpPr/>
          <p:nvPr/>
        </p:nvGrpSpPr>
        <p:grpSpPr>
          <a:xfrm>
            <a:off x="1054719" y="1385131"/>
            <a:ext cx="3245334" cy="2863159"/>
            <a:chOff x="780809" y="1178924"/>
            <a:chExt cx="5094044" cy="4491766"/>
          </a:xfrm>
        </p:grpSpPr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CAEBFCD5-5356-4326-8D39-8235A46C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809" y="1187311"/>
              <a:ext cx="5089552" cy="4483379"/>
            </a:xfrm>
            <a:prstGeom prst="rect">
              <a:avLst/>
            </a:prstGeom>
            <a:solidFill>
              <a:srgbClr val="FAD8C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F6814848-248A-47DD-88E0-95099D951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301" y="1178924"/>
              <a:ext cx="5089552" cy="4483379"/>
            </a:xfrm>
            <a:prstGeom prst="rect">
              <a:avLst/>
            </a:prstGeom>
            <a:solidFill>
              <a:srgbClr val="FAD8C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87" y="1283246"/>
            <a:ext cx="3210569" cy="282969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518316D-F8DE-7500-6263-AB550FDB4BA7}"/>
              </a:ext>
            </a:extLst>
          </p:cNvPr>
          <p:cNvGrpSpPr/>
          <p:nvPr/>
        </p:nvGrpSpPr>
        <p:grpSpPr>
          <a:xfrm>
            <a:off x="785542" y="5445633"/>
            <a:ext cx="914565" cy="914565"/>
            <a:chOff x="4402502" y="629793"/>
            <a:chExt cx="914565" cy="914565"/>
          </a:xfrm>
        </p:grpSpPr>
        <p:sp>
          <p:nvSpPr>
            <p:cNvPr id="45" name="Graphic 212">
              <a:extLst>
                <a:ext uri="{FF2B5EF4-FFF2-40B4-BE49-F238E27FC236}">
                  <a16:creationId xmlns:a16="http://schemas.microsoft.com/office/drawing/2014/main" id="{7CE98B01-ED41-482F-AFA1-19C7FA7C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02502" y="629793"/>
              <a:ext cx="914565" cy="914565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D4E6C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Graphic 212">
              <a:extLst>
                <a:ext uri="{FF2B5EF4-FFF2-40B4-BE49-F238E27FC236}">
                  <a16:creationId xmlns:a16="http://schemas.microsoft.com/office/drawing/2014/main" id="{B9CABDD0-8DF6-4974-A224-9A2A8177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02502" y="629793"/>
              <a:ext cx="914565" cy="914565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D4E6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AAC8BE1B-2324-8961-1BCD-EB319513CF9F}"/>
              </a:ext>
            </a:extLst>
          </p:cNvPr>
          <p:cNvGrpSpPr/>
          <p:nvPr/>
        </p:nvGrpSpPr>
        <p:grpSpPr>
          <a:xfrm>
            <a:off x="10500920" y="505011"/>
            <a:ext cx="1076787" cy="1076789"/>
            <a:chOff x="5532680" y="5188771"/>
            <a:chExt cx="1076787" cy="1076789"/>
          </a:xfrm>
        </p:grpSpPr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3186" y="5249277"/>
              <a:ext cx="228537" cy="228537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6534" y="5192625"/>
              <a:ext cx="465940" cy="465940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2680" y="5188771"/>
              <a:ext cx="595045" cy="595045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8672" y="5204571"/>
              <a:ext cx="682144" cy="6823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81045" y="5237136"/>
              <a:ext cx="737643" cy="737643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25751" y="5281842"/>
              <a:ext cx="769245" cy="76924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1440" y="5337531"/>
              <a:ext cx="779265" cy="779265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48114" y="5403242"/>
              <a:ext cx="768280" cy="769243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3072" y="5479163"/>
              <a:ext cx="738027" cy="73802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134" y="5567419"/>
              <a:ext cx="682338" cy="682338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4227" y="5670513"/>
              <a:ext cx="595240" cy="595047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9674" y="5795765"/>
              <a:ext cx="465940" cy="465940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0424" y="5976515"/>
              <a:ext cx="228345" cy="228345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DC0CF-33B3-4538-BF7B-1E50182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279859"/>
            <a:ext cx="3198521" cy="2822996"/>
          </a:xfrm>
        </p:spPr>
        <p:txBody>
          <a:bodyPr>
            <a:normAutofit/>
          </a:bodyPr>
          <a:lstStyle/>
          <a:p>
            <a:pPr algn="ctr"/>
            <a:r>
              <a:rPr lang="ru-RU" b="1">
                <a:solidFill>
                  <a:schemeClr val="bg1"/>
                </a:solidFill>
              </a:rPr>
              <a:t>План работ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B6568F-FB8F-3FDA-FF63-2CABC109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BC966C07-145C-6CAC-E6B1-2C5A9DE83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834487"/>
              </p:ext>
            </p:extLst>
          </p:nvPr>
        </p:nvGraphicFramePr>
        <p:xfrm>
          <a:off x="5851857" y="137459"/>
          <a:ext cx="6237103" cy="6395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762">
                  <a:extLst>
                    <a:ext uri="{9D8B030D-6E8A-4147-A177-3AD203B41FA5}">
                      <a16:colId xmlns:a16="http://schemas.microsoft.com/office/drawing/2014/main" val="487616758"/>
                    </a:ext>
                  </a:extLst>
                </a:gridCol>
                <a:gridCol w="3771247">
                  <a:extLst>
                    <a:ext uri="{9D8B030D-6E8A-4147-A177-3AD203B41FA5}">
                      <a16:colId xmlns:a16="http://schemas.microsoft.com/office/drawing/2014/main" val="1965286350"/>
                    </a:ext>
                  </a:extLst>
                </a:gridCol>
                <a:gridCol w="1196094">
                  <a:extLst>
                    <a:ext uri="{9D8B030D-6E8A-4147-A177-3AD203B41FA5}">
                      <a16:colId xmlns:a16="http://schemas.microsoft.com/office/drawing/2014/main" val="3945644592"/>
                    </a:ext>
                  </a:extLst>
                </a:gridCol>
              </a:tblGrid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ru-RU" sz="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Ответственный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388160242"/>
                  </a:ext>
                </a:extLst>
              </a:tr>
              <a:tr h="16280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Инициирование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45295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1,1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Формирование команды проекта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Вся команда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17920651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1,2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Выбор идеи проекта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Вся команда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2977139178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1,3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Распределение ролей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 Б.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119919503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1,4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Назначить дату встреч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 Б.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2024920599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Анализ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286455853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Определение проблемы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 Б. 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685892179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Конкретизация проблемы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Я.Б.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198338050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Подходы к решению проблемы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 Б.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083792540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Формулировка цели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Смолякова К. К.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81149709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Формулирование требований к продукту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Я.Б.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578784282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Определение задач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Я.Б.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84617719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Конкретизация проблемы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Я.Б.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206054150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Подходы к решению проблемы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749097371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Выявление целевой аудитории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Смолякова К. К.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412821247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Определение платформы и стека для продукта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Смолякова К. К.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94777900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Анализ аналогов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Смолякова К. К.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959286232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2.10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Формулирование требований к MVP продукта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056993223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2.11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Определение платформы и стека для MVP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391766817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2.12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Анкетирование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Смолякова К. К.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131680949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382921366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Проектирование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914774142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Прототипы интерфейсов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2334480785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3.4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Дизайн-макеты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2393201276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Архитектура системы (компоненты, модули системы)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05106063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Разработка сценариев использования системы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281556504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232822242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Разработка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185362325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Написание кода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70869282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Тестирование сайта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43902445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170219637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Внедрение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3494085829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Оформление </a:t>
                      </a:r>
                      <a:r>
                        <a:rPr lang="en-US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MVP</a:t>
                      </a:r>
                      <a:endParaRPr lang="en-US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889175816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5.2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Внедрение </a:t>
                      </a:r>
                      <a:r>
                        <a:rPr lang="en-US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MVP</a:t>
                      </a:r>
                      <a:endParaRPr lang="en-US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2924640230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Написание отчета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Сабакаева Я.Б.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55161862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5.4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Оформление презентации</a:t>
                      </a:r>
                      <a:endParaRPr lang="ru-RU" sz="8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Калинина Л. В.</a:t>
                      </a:r>
                      <a:endParaRPr lang="ru-RU" sz="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43428901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52672034"/>
                  </a:ext>
                </a:extLst>
              </a:tr>
              <a:tr h="1628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Защита проекта</a:t>
                      </a:r>
                      <a:endParaRPr lang="ru-RU" sz="800" b="1" i="1" u="none" strike="noStrike" cap="none" spc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3" marR="883" marT="42065" marB="0" anchor="b"/>
                </a:tc>
                <a:extLst>
                  <a:ext uri="{0D108BD9-81ED-4DB2-BD59-A6C34878D82A}">
                    <a16:rowId xmlns:a16="http://schemas.microsoft.com/office/drawing/2014/main" val="14421720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EBD538-3647-47AF-85E0-E8647A555E22}"/>
              </a:ext>
            </a:extLst>
          </p:cNvPr>
          <p:cNvSpPr txBox="1"/>
          <p:nvPr/>
        </p:nvSpPr>
        <p:spPr>
          <a:xfrm>
            <a:off x="915537" y="4233490"/>
            <a:ext cx="3750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https://docs.google.com/spreadsheets/d/1bJIKvHanGVZiUS1dOMdybwJbSvR4RK7v3jvYWjj4J_w/edit?pli=1#gid=443080197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8AC35B-74D8-4DC0-979C-847919BA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9" y="5386383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0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Широкоэкранный</PresentationFormat>
  <Paragraphs>216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Создание приложения, модернизирующего технологией дополненной реальности лабораторные по физике</vt:lpstr>
      <vt:lpstr>Команда </vt:lpstr>
      <vt:lpstr>Проблема</vt:lpstr>
      <vt:lpstr>Аналоги</vt:lpstr>
      <vt:lpstr>Аналоги</vt:lpstr>
      <vt:lpstr>Аналоги</vt:lpstr>
      <vt:lpstr>Описание нашего решения</vt:lpstr>
      <vt:lpstr>Критерии сдачи\приемки проекта</vt:lpstr>
      <vt:lpstr>План работ</vt:lpstr>
      <vt:lpstr>Отчет по работе каждого участника</vt:lpstr>
      <vt:lpstr>Отчет по работе каждого участника</vt:lpstr>
      <vt:lpstr>Отчет по работе каждого участника</vt:lpstr>
      <vt:lpstr>Рефлексия</vt:lpstr>
      <vt:lpstr>Рефлексия</vt:lpstr>
      <vt:lpstr>Рефлексия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приложения, модернизирующего технологией дополненной реальности лабораторные по физике</dc:title>
  <dc:creator>Яна Сабакаева</dc:creator>
  <cp:lastModifiedBy>Яна Сабакаева</cp:lastModifiedBy>
  <cp:revision>34</cp:revision>
  <dcterms:created xsi:type="dcterms:W3CDTF">2023-11-15T08:23:14Z</dcterms:created>
  <dcterms:modified xsi:type="dcterms:W3CDTF">2023-11-15T15:30:57Z</dcterms:modified>
</cp:coreProperties>
</file>