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5" r:id="rId4"/>
    <p:sldId id="262" r:id="rId5"/>
    <p:sldId id="263" r:id="rId6"/>
    <p:sldId id="264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3" autoAdjust="0"/>
    <p:restoredTop sz="94660"/>
  </p:normalViewPr>
  <p:slideViewPr>
    <p:cSldViewPr snapToGrid="0">
      <p:cViewPr>
        <p:scale>
          <a:sx n="100" d="100"/>
          <a:sy n="100" d="100"/>
        </p:scale>
        <p:origin x="10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C5FA-25EE-435A-B04D-08C8823FA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F821-C8C9-43DC-BF39-97472D45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FB49-B26E-4884-84BA-736735D1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4446-A277-429E-8967-84AED9E8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8C36-470F-4170-AAFE-DAB44FDB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A8F7-DD5D-499D-B551-6FFD41BE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6A428-F350-438D-9EE1-C6BD151BB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9158-D4EC-46D9-A2ED-796E2A08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B0B-0D8F-448B-AE7F-40C231B1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1DBF-5EB2-4488-9845-5204AD9B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1D9D2-6D4B-4123-BB06-1448B5D9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F0E97-8E04-440F-88DD-A502AB65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9EED-4A7E-4785-9AAC-37CDB4C7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D7B4-9A8F-4132-A23E-0137D140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DCD2-17B5-4511-B6FF-588AD93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DAEA-A4B5-4EA5-902E-C3A3A3A0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37F9-1C1B-494D-A4B1-E5BC1056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B6E1-B4CB-4147-A969-E4668931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369C-57E0-426B-8316-D45CDB15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223D-F854-46B6-B386-0241DDA5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20F8-29A9-4C0E-A38B-42527C0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4E54-09B2-49B7-8251-2BAFA202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862D-2C35-4A6C-A209-970DE6A7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EF31-A28E-4B01-9DF6-3328DAD4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BC43-A2D0-4543-841F-836EABE8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802F-1407-43DA-92C7-EE4ADAB8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5932-4D78-48BC-A9D1-53AB1C0F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E07B8-3918-49F1-B8A9-729DE1AE4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B470-B089-43D7-A23A-4A077C3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86E6-F2F4-4B81-8B82-DA6D600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D2E63-AC77-4515-9817-9FAEBE43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F1D8-A895-469A-AD03-C104A230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8316-F836-435A-8476-8966DBC7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87BC9-DD92-4FEF-8340-AAD8A156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52F00-1E8F-4669-BC53-442CD8F9A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AB8CB-5423-48A4-B992-EF3E38224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F7A85-6BAD-4F5B-83B3-6D64DC5B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80EDE-BAE8-46D5-815F-1973FA4D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A7A5-E0DA-4F27-8D58-1C9ACAD9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DD49-092A-4E78-A12F-0868D68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3EFE2-3292-4EFB-985C-454B37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552E9-CA60-4CB1-A5C8-715FEFDC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6F68-40FB-4492-8D10-E992FF46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349B-EE51-49FF-8FB0-6229AFAF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5AF58-5674-4E9F-93F3-4AB4525F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7260-569D-4211-BC47-275F0E8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DF03-E37E-4179-ABC7-27AC5C9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317D-CC3F-4CF3-84E6-81A8C9D7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CA69C-A1B9-413A-AB30-3CD5E14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7304D-F52D-446D-A862-BD388047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4B84-8789-4C65-8229-CCB87AB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F87C2-7653-4885-96D9-3C8E68BC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B5A6-9933-4CC6-B266-CA94BC0D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11654-4FE6-4944-8F19-999D241DB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ACB1-2A7D-48E9-92EA-97439F41F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86E0-030C-459F-B6E1-E7BBD801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67A3-6962-4F0C-B39F-3CD168DC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1712-FC9C-4FFA-B2BF-B4FD3722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4C413-7AAF-4555-A117-1361F1B0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7068-E8B8-46B5-9E3D-BCEA780A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518B-BED4-4641-A156-BFF5C15EF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1D9D-84BC-4BCB-A9C8-A4C8801FC11A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B6F7-160C-4B3F-B31B-63322D44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BE58-27EA-43C3-BDA8-E13DBE446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pufit/Gpufit" TargetMode="External"/><Relationship Id="rId2" Type="http://schemas.openxmlformats.org/officeDocument/2006/relationships/hyperlink" Target="https://gpufit.readthedocs.io/en/latest/index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eveloper.nvidia.com/cuda-zo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utationalOpticsGroup/Burst-Sparse-Acquisition-Postprocessing/tree/main/GPUFit/Gpufit-1.2.0/Gpufit/model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6E44-AD60-4B55-A451-08A0D1EB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522" y="815964"/>
            <a:ext cx="11029986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by Step guide to add a new fit model function into the GPUFIT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89204-5C26-4635-B1B7-DD206848A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32213"/>
            <a:ext cx="9144000" cy="165576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https://gpufit.readthedocs.io/en/latest/index.html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99D083-2D10-422E-B3CE-6543572B2A20}"/>
              </a:ext>
            </a:extLst>
          </p:cNvPr>
          <p:cNvSpPr/>
          <p:nvPr/>
        </p:nvSpPr>
        <p:spPr>
          <a:xfrm>
            <a:off x="3701144" y="4044723"/>
            <a:ext cx="3286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https://github.com/gpufit/Gpufit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6BB90-EE81-4830-833E-3982416041F5}"/>
              </a:ext>
            </a:extLst>
          </p:cNvPr>
          <p:cNvSpPr txBox="1"/>
          <p:nvPr/>
        </p:nvSpPr>
        <p:spPr>
          <a:xfrm>
            <a:off x="618797" y="5532213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B2519-2510-401A-ABC8-F07FC0F4AFD8}"/>
              </a:ext>
            </a:extLst>
          </p:cNvPr>
          <p:cNvSpPr txBox="1"/>
          <p:nvPr/>
        </p:nvSpPr>
        <p:spPr>
          <a:xfrm>
            <a:off x="618797" y="408260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GitHub repository:</a:t>
            </a:r>
          </a:p>
        </p:txBody>
      </p:sp>
    </p:spTree>
    <p:extLst>
      <p:ext uri="{BB962C8B-B14F-4D97-AF65-F5344CB8AC3E}">
        <p14:creationId xmlns:p14="http://schemas.microsoft.com/office/powerpoint/2010/main" val="18493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EAAA90-6036-4A0B-A261-55120445B23F}"/>
              </a:ext>
            </a:extLst>
          </p:cNvPr>
          <p:cNvSpPr/>
          <p:nvPr/>
        </p:nvSpPr>
        <p:spPr>
          <a:xfrm>
            <a:off x="1646778" y="2129636"/>
            <a:ext cx="4985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CUDA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Toolkit 6.5 or later (tested with 6.5-11.4)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06A0F-F427-4A2C-B192-40BD9D6ECF8C}"/>
              </a:ext>
            </a:extLst>
          </p:cNvPr>
          <p:cNvSpPr/>
          <p:nvPr/>
        </p:nvSpPr>
        <p:spPr>
          <a:xfrm>
            <a:off x="461555" y="657275"/>
            <a:ext cx="93965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11542-D5B9-4A5D-86B0-A4DE8BEF2BBB}"/>
              </a:ext>
            </a:extLst>
          </p:cNvPr>
          <p:cNvSpPr/>
          <p:nvPr/>
        </p:nvSpPr>
        <p:spPr>
          <a:xfrm>
            <a:off x="872147" y="1589705"/>
            <a:ext cx="2236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Download CUDA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2526B-9D48-4DC0-8A2E-F90CFD4F8703}"/>
              </a:ext>
            </a:extLst>
          </p:cNvPr>
          <p:cNvSpPr/>
          <p:nvPr/>
        </p:nvSpPr>
        <p:spPr>
          <a:xfrm>
            <a:off x="872147" y="3279278"/>
            <a:ext cx="3450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Download Visual Studio 2022</a:t>
            </a:r>
          </a:p>
        </p:txBody>
      </p:sp>
    </p:spTree>
    <p:extLst>
      <p:ext uri="{BB962C8B-B14F-4D97-AF65-F5344CB8AC3E}">
        <p14:creationId xmlns:p14="http://schemas.microsoft.com/office/powerpoint/2010/main" val="4097062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6B0CF-6483-4456-928F-7947E5E8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304"/>
            <a:ext cx="12192000" cy="64913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ABC8D-A0E7-497B-BF60-962352C9E71E}"/>
              </a:ext>
            </a:extLst>
          </p:cNvPr>
          <p:cNvSpPr/>
          <p:nvPr/>
        </p:nvSpPr>
        <p:spPr>
          <a:xfrm>
            <a:off x="476250" y="2612570"/>
            <a:ext cx="1355272" cy="1415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1C5F8-90A5-4D48-8D91-C90482B4B9AC}"/>
              </a:ext>
            </a:extLst>
          </p:cNvPr>
          <p:cNvSpPr txBox="1"/>
          <p:nvPr/>
        </p:nvSpPr>
        <p:spPr>
          <a:xfrm>
            <a:off x="2767584" y="2498662"/>
            <a:ext cx="53142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Define an additional model ID in file constants.h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F2824-54E9-4B33-A756-B5FCAFB9363E}"/>
              </a:ext>
            </a:extLst>
          </p:cNvPr>
          <p:cNvSpPr/>
          <p:nvPr/>
        </p:nvSpPr>
        <p:spPr>
          <a:xfrm>
            <a:off x="1569466" y="568378"/>
            <a:ext cx="832358" cy="1415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6BB1E9-E2C7-4FFC-98CD-81EA81F4991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03378" y="2683328"/>
            <a:ext cx="56420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94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6F9349-6E2B-4FE5-982D-420399FD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10"/>
            <a:ext cx="12192000" cy="62563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8D292C-FD96-48BF-80F3-D1A92ABDC125}"/>
              </a:ext>
            </a:extLst>
          </p:cNvPr>
          <p:cNvSpPr/>
          <p:nvPr/>
        </p:nvSpPr>
        <p:spPr>
          <a:xfrm>
            <a:off x="385501" y="1219125"/>
            <a:ext cx="1874084" cy="1382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11393-CDF8-4EB7-B7FB-FE1C536F1AA3}"/>
              </a:ext>
            </a:extLst>
          </p:cNvPr>
          <p:cNvSpPr/>
          <p:nvPr/>
        </p:nvSpPr>
        <p:spPr>
          <a:xfrm>
            <a:off x="590805" y="4056234"/>
            <a:ext cx="8094616" cy="12235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A47E3-DB7E-4D2A-9B13-911580B64424}"/>
              </a:ext>
            </a:extLst>
          </p:cNvPr>
          <p:cNvSpPr/>
          <p:nvPr/>
        </p:nvSpPr>
        <p:spPr>
          <a:xfrm>
            <a:off x="130048" y="674623"/>
            <a:ext cx="883413" cy="1706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60C3C-9513-4A19-B1CC-CD9B90E69ED0}"/>
              </a:ext>
            </a:extLst>
          </p:cNvPr>
          <p:cNvSpPr/>
          <p:nvPr/>
        </p:nvSpPr>
        <p:spPr>
          <a:xfrm>
            <a:off x="385500" y="932034"/>
            <a:ext cx="1874084" cy="2465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66ECFF-94B6-4819-9E69-F677065B758C}"/>
              </a:ext>
            </a:extLst>
          </p:cNvPr>
          <p:cNvSpPr/>
          <p:nvPr/>
        </p:nvSpPr>
        <p:spPr>
          <a:xfrm>
            <a:off x="2382084" y="13597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Implement a CUDA device function within a newly created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in folder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/models according to the following template.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00377-4F55-425A-B8E4-09A98A43E9F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partial derivatives of the model, with respect to the model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00F0F-8648-4E0D-B1A0-04D6C4C3874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885509" y="3752166"/>
            <a:ext cx="1210491" cy="562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A573C5-7FB4-43A2-98D9-4372D18F4B9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013462" y="475262"/>
            <a:ext cx="1368622" cy="3047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95E304-97E1-4BFA-BB49-502E3E48E788}"/>
              </a:ext>
            </a:extLst>
          </p:cNvPr>
          <p:cNvSpPr txBox="1"/>
          <p:nvPr/>
        </p:nvSpPr>
        <p:spPr>
          <a:xfrm>
            <a:off x="1163321" y="5459409"/>
            <a:ext cx="8895080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the examples model functions in thin link: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https://github.com/ComputationalOpticsGroup/Burst-Sparse-Acquisition-Postprocessing/tree/main/GPUFit/Gpufit-1.2.0/Gpufit/models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7BD64D-56F8-4329-A341-B15DE7A21E4F}"/>
              </a:ext>
            </a:extLst>
          </p:cNvPr>
          <p:cNvCxnSpPr>
            <a:cxnSpLocks/>
          </p:cNvCxnSpPr>
          <p:nvPr/>
        </p:nvCxnSpPr>
        <p:spPr>
          <a:xfrm>
            <a:off x="2527300" y="5133487"/>
            <a:ext cx="237310" cy="2926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0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E12247-F26A-4CEB-8704-3FA935C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18"/>
            <a:ext cx="12192000" cy="62563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A3CF61-D40E-4130-A6D9-B059EB665D7D}"/>
              </a:ext>
            </a:extLst>
          </p:cNvPr>
          <p:cNvSpPr/>
          <p:nvPr/>
        </p:nvSpPr>
        <p:spPr>
          <a:xfrm>
            <a:off x="969337" y="543632"/>
            <a:ext cx="696177" cy="178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D946F-E98D-4EA3-8BB2-C4C1543D502E}"/>
              </a:ext>
            </a:extLst>
          </p:cNvPr>
          <p:cNvSpPr/>
          <p:nvPr/>
        </p:nvSpPr>
        <p:spPr>
          <a:xfrm>
            <a:off x="420914" y="2402114"/>
            <a:ext cx="1284515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65AE9-93C6-4FFE-A4F3-A4567C443186}"/>
              </a:ext>
            </a:extLst>
          </p:cNvPr>
          <p:cNvSpPr/>
          <p:nvPr/>
        </p:nvSpPr>
        <p:spPr>
          <a:xfrm>
            <a:off x="2270179" y="205042"/>
            <a:ext cx="5404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Include the newly created .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in 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567FB6-7B99-42ED-852C-DDC32851C02E}"/>
              </a:ext>
            </a:extLst>
          </p:cNvPr>
          <p:cNvCxnSpPr>
            <a:cxnSpLocks/>
          </p:cNvCxnSpPr>
          <p:nvPr/>
        </p:nvCxnSpPr>
        <p:spPr>
          <a:xfrm flipH="1">
            <a:off x="1665514" y="384962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4B0DE-38EC-4A2A-84D2-DC7175413009}"/>
              </a:ext>
            </a:extLst>
          </p:cNvPr>
          <p:cNvSpPr/>
          <p:nvPr/>
        </p:nvSpPr>
        <p:spPr>
          <a:xfrm>
            <a:off x="969337" y="2685142"/>
            <a:ext cx="1284515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616D1-CDFE-493A-93F0-EC706F6669E4}"/>
              </a:ext>
            </a:extLst>
          </p:cNvPr>
          <p:cNvSpPr/>
          <p:nvPr/>
        </p:nvSpPr>
        <p:spPr>
          <a:xfrm>
            <a:off x="2987040" y="1701363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switch case in the CUDA device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allow calling the newly added model function.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6BD85A-40CB-4830-8B82-ED4BA70AA553}"/>
              </a:ext>
            </a:extLst>
          </p:cNvPr>
          <p:cNvCxnSpPr>
            <a:cxnSpLocks/>
          </p:cNvCxnSpPr>
          <p:nvPr/>
        </p:nvCxnSpPr>
        <p:spPr>
          <a:xfrm flipH="1">
            <a:off x="2295289" y="2500745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43F1C-C9AD-4C70-BBBA-5E924C47B3EB}"/>
              </a:ext>
            </a:extLst>
          </p:cNvPr>
          <p:cNvSpPr/>
          <p:nvPr/>
        </p:nvSpPr>
        <p:spPr>
          <a:xfrm>
            <a:off x="4288971" y="2942987"/>
            <a:ext cx="33049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the next page (Continued)</a:t>
            </a:r>
          </a:p>
        </p:txBody>
      </p:sp>
    </p:spTree>
    <p:extLst>
      <p:ext uri="{BB962C8B-B14F-4D97-AF65-F5344CB8AC3E}">
        <p14:creationId xmlns:p14="http://schemas.microsoft.com/office/powerpoint/2010/main" val="22372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2C8CF-CB09-42A5-B153-F732F81B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72"/>
            <a:ext cx="12192000" cy="6456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8D0915-2098-4B25-8EDF-ECED9D453CFE}"/>
              </a:ext>
            </a:extLst>
          </p:cNvPr>
          <p:cNvSpPr/>
          <p:nvPr/>
        </p:nvSpPr>
        <p:spPr>
          <a:xfrm>
            <a:off x="434051" y="2560320"/>
            <a:ext cx="6241069" cy="281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48880-23F3-4A6F-9074-E54507BB711E}"/>
              </a:ext>
            </a:extLst>
          </p:cNvPr>
          <p:cNvSpPr/>
          <p:nvPr/>
        </p:nvSpPr>
        <p:spPr>
          <a:xfrm>
            <a:off x="522514" y="5200938"/>
            <a:ext cx="2873830" cy="102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54575B-C30C-4F63-9470-A55908E5DD1A}"/>
              </a:ext>
            </a:extLst>
          </p:cNvPr>
          <p:cNvSpPr/>
          <p:nvPr/>
        </p:nvSpPr>
        <p:spPr>
          <a:xfrm>
            <a:off x="4541520" y="3005687"/>
            <a:ext cx="461118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switch case in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configure_model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3CEA55-B179-4941-A26D-BCBDD8B20986}"/>
              </a:ext>
            </a:extLst>
          </p:cNvPr>
          <p:cNvCxnSpPr>
            <a:cxnSpLocks/>
          </p:cNvCxnSpPr>
          <p:nvPr/>
        </p:nvCxnSpPr>
        <p:spPr>
          <a:xfrm flipH="1">
            <a:off x="3936855" y="3266944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58B58-7FE7-466A-BF30-2721D1638D76}"/>
              </a:ext>
            </a:extLst>
          </p:cNvPr>
          <p:cNvSpPr/>
          <p:nvPr/>
        </p:nvSpPr>
        <p:spPr>
          <a:xfrm>
            <a:off x="390217" y="3588518"/>
            <a:ext cx="3842149" cy="1875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15F52-9DFD-46E3-AEF1-71EF82867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4" r="23500" b="2905"/>
          <a:stretch/>
        </p:blipFill>
        <p:spPr>
          <a:xfrm>
            <a:off x="1419497" y="89265"/>
            <a:ext cx="8020594" cy="6906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6954D2-9699-4298-ACA5-59EA57D41A43}"/>
              </a:ext>
            </a:extLst>
          </p:cNvPr>
          <p:cNvSpPr/>
          <p:nvPr/>
        </p:nvSpPr>
        <p:spPr>
          <a:xfrm>
            <a:off x="2656113" y="862735"/>
            <a:ext cx="2551613" cy="2519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0B68B-C1A4-4420-9FF1-97DB858ACEE3}"/>
              </a:ext>
            </a:extLst>
          </p:cNvPr>
          <p:cNvSpPr/>
          <p:nvPr/>
        </p:nvSpPr>
        <p:spPr>
          <a:xfrm>
            <a:off x="5615566" y="245506"/>
            <a:ext cx="31854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Re-build the 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C3A06-9007-4760-8A27-D89972DE7FD2}"/>
              </a:ext>
            </a:extLst>
          </p:cNvPr>
          <p:cNvCxnSpPr>
            <a:cxnSpLocks/>
          </p:cNvCxnSpPr>
          <p:nvPr/>
        </p:nvCxnSpPr>
        <p:spPr>
          <a:xfrm flipH="1">
            <a:off x="5098716" y="614838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6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63E1D-8C47-4DBD-990C-C3579BF4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43" y="379848"/>
            <a:ext cx="7513940" cy="62792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2692DD-F9F2-4A99-82FB-098494EDB06F}"/>
              </a:ext>
            </a:extLst>
          </p:cNvPr>
          <p:cNvSpPr/>
          <p:nvPr/>
        </p:nvSpPr>
        <p:spPr>
          <a:xfrm>
            <a:off x="1307843" y="397264"/>
            <a:ext cx="4213391" cy="430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11A825-EDDC-4047-902F-FE36C9A13056}"/>
              </a:ext>
            </a:extLst>
          </p:cNvPr>
          <p:cNvSpPr/>
          <p:nvPr/>
        </p:nvSpPr>
        <p:spPr>
          <a:xfrm>
            <a:off x="2081349" y="5343732"/>
            <a:ext cx="1541417" cy="186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8C155-EC6A-4D14-B363-E406F8D2E981}"/>
              </a:ext>
            </a:extLst>
          </p:cNvPr>
          <p:cNvSpPr/>
          <p:nvPr/>
        </p:nvSpPr>
        <p:spPr>
          <a:xfrm>
            <a:off x="3931920" y="4311973"/>
            <a:ext cx="46111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the model ID in file gpufit.py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B60DA-A52D-4109-9938-CC23C5474663}"/>
              </a:ext>
            </a:extLst>
          </p:cNvPr>
          <p:cNvCxnSpPr>
            <a:cxnSpLocks/>
          </p:cNvCxnSpPr>
          <p:nvPr/>
        </p:nvCxnSpPr>
        <p:spPr>
          <a:xfrm flipH="1">
            <a:off x="3283131" y="4573230"/>
            <a:ext cx="648790" cy="7705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1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226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Step by Step guide to add a new fit model function into the GPUFIT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Pradipta Mukherjee</dc:creator>
  <cp:lastModifiedBy>Pradipta Mukherjee</cp:lastModifiedBy>
  <cp:revision>13</cp:revision>
  <dcterms:created xsi:type="dcterms:W3CDTF">2023-08-01T09:44:25Z</dcterms:created>
  <dcterms:modified xsi:type="dcterms:W3CDTF">2023-08-02T06:48:42Z</dcterms:modified>
</cp:coreProperties>
</file>