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374A00-98C0-419C-BC92-C1337E19944C}" v="10" dt="2025-04-29T04:49:25.8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194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u, Lida (ジュ リダ）" userId="e480d8bf-7de6-43ed-acdb-ff1de05e07a1" providerId="ADAL" clId="{76374A00-98C0-419C-BC92-C1337E19944C}"/>
    <pc:docChg chg="custSel addSld modSld">
      <pc:chgData name="Zhu, Lida (ジュ リダ）" userId="e480d8bf-7de6-43ed-acdb-ff1de05e07a1" providerId="ADAL" clId="{76374A00-98C0-419C-BC92-C1337E19944C}" dt="2025-04-29T04:49:36.317" v="26" actId="1076"/>
      <pc:docMkLst>
        <pc:docMk/>
      </pc:docMkLst>
      <pc:sldChg chg="addSp delSp modSp new mod">
        <pc:chgData name="Zhu, Lida (ジュ リダ）" userId="e480d8bf-7de6-43ed-acdb-ff1de05e07a1" providerId="ADAL" clId="{76374A00-98C0-419C-BC92-C1337E19944C}" dt="2025-04-29T04:49:36.317" v="26" actId="1076"/>
        <pc:sldMkLst>
          <pc:docMk/>
          <pc:sldMk cId="4236842317" sldId="256"/>
        </pc:sldMkLst>
        <pc:spChg chg="del">
          <ac:chgData name="Zhu, Lida (ジュ リダ）" userId="e480d8bf-7de6-43ed-acdb-ff1de05e07a1" providerId="ADAL" clId="{76374A00-98C0-419C-BC92-C1337E19944C}" dt="2025-04-29T02:56:17.327" v="2" actId="478"/>
          <ac:spMkLst>
            <pc:docMk/>
            <pc:sldMk cId="4236842317" sldId="256"/>
            <ac:spMk id="2" creationId="{12A98D90-6666-0857-2C1B-227B96C67879}"/>
          </ac:spMkLst>
        </pc:spChg>
        <pc:spChg chg="del">
          <ac:chgData name="Zhu, Lida (ジュ リダ）" userId="e480d8bf-7de6-43ed-acdb-ff1de05e07a1" providerId="ADAL" clId="{76374A00-98C0-419C-BC92-C1337E19944C}" dt="2025-04-29T02:56:16.796" v="1" actId="478"/>
          <ac:spMkLst>
            <pc:docMk/>
            <pc:sldMk cId="4236842317" sldId="256"/>
            <ac:spMk id="3" creationId="{0ED4DF41-4A04-5B98-3C65-498AECD5E6C4}"/>
          </ac:spMkLst>
        </pc:spChg>
        <pc:spChg chg="add mod">
          <ac:chgData name="Zhu, Lida (ジュ リダ）" userId="e480d8bf-7de6-43ed-acdb-ff1de05e07a1" providerId="ADAL" clId="{76374A00-98C0-419C-BC92-C1337E19944C}" dt="2025-04-29T04:49:36.317" v="26" actId="1076"/>
          <ac:spMkLst>
            <pc:docMk/>
            <pc:sldMk cId="4236842317" sldId="256"/>
            <ac:spMk id="4" creationId="{9E1398A6-BBBB-0FE6-6B1F-48EA0C4B7EE8}"/>
          </ac:spMkLst>
        </pc:spChg>
        <pc:spChg chg="add mod">
          <ac:chgData name="Zhu, Lida (ジュ リダ）" userId="e480d8bf-7de6-43ed-acdb-ff1de05e07a1" providerId="ADAL" clId="{76374A00-98C0-419C-BC92-C1337E19944C}" dt="2025-04-29T04:47:27.292" v="21" actId="1076"/>
          <ac:spMkLst>
            <pc:docMk/>
            <pc:sldMk cId="4236842317" sldId="256"/>
            <ac:spMk id="5" creationId="{D8CD8253-7EDF-A875-A947-7A5E0FFFE72B}"/>
          </ac:spMkLst>
        </pc:spChg>
        <pc:spChg chg="add mod">
          <ac:chgData name="Zhu, Lida (ジュ リダ）" userId="e480d8bf-7de6-43ed-acdb-ff1de05e07a1" providerId="ADAL" clId="{76374A00-98C0-419C-BC92-C1337E19944C}" dt="2025-04-29T04:47:23.716" v="20" actId="14100"/>
          <ac:spMkLst>
            <pc:docMk/>
            <pc:sldMk cId="4236842317" sldId="256"/>
            <ac:spMk id="6" creationId="{9157E1A1-8053-4497-64C9-3441B6EB9203}"/>
          </ac:spMkLst>
        </pc:spChg>
        <pc:spChg chg="add mod">
          <ac:chgData name="Zhu, Lida (ジュ リダ）" userId="e480d8bf-7de6-43ed-acdb-ff1de05e07a1" providerId="ADAL" clId="{76374A00-98C0-419C-BC92-C1337E19944C}" dt="2025-04-29T04:47:27.292" v="21" actId="1076"/>
          <ac:spMkLst>
            <pc:docMk/>
            <pc:sldMk cId="4236842317" sldId="256"/>
            <ac:spMk id="7" creationId="{70E46F34-7ABA-BF78-3DB0-120A51809517}"/>
          </ac:spMkLst>
        </pc:spChg>
        <pc:spChg chg="add mod">
          <ac:chgData name="Zhu, Lida (ジュ リダ）" userId="e480d8bf-7de6-43ed-acdb-ff1de05e07a1" providerId="ADAL" clId="{76374A00-98C0-419C-BC92-C1337E19944C}" dt="2025-04-29T04:49:32.337" v="25" actId="1076"/>
          <ac:spMkLst>
            <pc:docMk/>
            <pc:sldMk cId="4236842317" sldId="256"/>
            <ac:spMk id="8" creationId="{8926AA8E-BD67-5691-5A81-A15850B0AFDB}"/>
          </ac:spMkLst>
        </pc:spChg>
      </pc:sldChg>
      <pc:sldChg chg="addSp modSp add mod">
        <pc:chgData name="Zhu, Lida (ジュ リダ）" userId="e480d8bf-7de6-43ed-acdb-ff1de05e07a1" providerId="ADAL" clId="{76374A00-98C0-419C-BC92-C1337E19944C}" dt="2025-04-29T04:46:42.345" v="13" actId="14100"/>
        <pc:sldMkLst>
          <pc:docMk/>
          <pc:sldMk cId="2165588076" sldId="257"/>
        </pc:sldMkLst>
        <pc:spChg chg="add mod">
          <ac:chgData name="Zhu, Lida (ジュ リダ）" userId="e480d8bf-7de6-43ed-acdb-ff1de05e07a1" providerId="ADAL" clId="{76374A00-98C0-419C-BC92-C1337E19944C}" dt="2025-04-29T04:46:31.870" v="7" actId="1076"/>
          <ac:spMkLst>
            <pc:docMk/>
            <pc:sldMk cId="2165588076" sldId="257"/>
            <ac:spMk id="2" creationId="{3F768992-0C03-FCEF-28D8-A651D799DF32}"/>
          </ac:spMkLst>
        </pc:spChg>
        <pc:spChg chg="add mod">
          <ac:chgData name="Zhu, Lida (ジュ リダ）" userId="e480d8bf-7de6-43ed-acdb-ff1de05e07a1" providerId="ADAL" clId="{76374A00-98C0-419C-BC92-C1337E19944C}" dt="2025-04-29T04:46:31.870" v="7" actId="1076"/>
          <ac:spMkLst>
            <pc:docMk/>
            <pc:sldMk cId="2165588076" sldId="257"/>
            <ac:spMk id="3" creationId="{607C7633-9288-EB56-C8D9-96A8485AA42A}"/>
          </ac:spMkLst>
        </pc:spChg>
        <pc:spChg chg="add mod">
          <ac:chgData name="Zhu, Lida (ジュ リダ）" userId="e480d8bf-7de6-43ed-acdb-ff1de05e07a1" providerId="ADAL" clId="{76374A00-98C0-419C-BC92-C1337E19944C}" dt="2025-04-29T04:46:31.870" v="7" actId="1076"/>
          <ac:spMkLst>
            <pc:docMk/>
            <pc:sldMk cId="2165588076" sldId="257"/>
            <ac:spMk id="4" creationId="{23F16CA5-B237-9357-FF3F-78ED021637AC}"/>
          </ac:spMkLst>
        </pc:spChg>
        <pc:spChg chg="add mod">
          <ac:chgData name="Zhu, Lida (ジュ リダ）" userId="e480d8bf-7de6-43ed-acdb-ff1de05e07a1" providerId="ADAL" clId="{76374A00-98C0-419C-BC92-C1337E19944C}" dt="2025-04-29T04:46:38.825" v="11" actId="14100"/>
          <ac:spMkLst>
            <pc:docMk/>
            <pc:sldMk cId="2165588076" sldId="257"/>
            <ac:spMk id="5" creationId="{4CDCAFA1-A964-EA03-6A48-4C8F3D529A7F}"/>
          </ac:spMkLst>
        </pc:spChg>
        <pc:spChg chg="add mod">
          <ac:chgData name="Zhu, Lida (ジュ リダ）" userId="e480d8bf-7de6-43ed-acdb-ff1de05e07a1" providerId="ADAL" clId="{76374A00-98C0-419C-BC92-C1337E19944C}" dt="2025-04-29T04:46:42.345" v="13" actId="14100"/>
          <ac:spMkLst>
            <pc:docMk/>
            <pc:sldMk cId="2165588076" sldId="257"/>
            <ac:spMk id="6" creationId="{32213CC0-01CA-4786-3AD1-E3E633BC647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6410-EAE5-470F-9368-8B00FC33BC5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BAE1-91A1-4C97-8C22-C8490787F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174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6410-EAE5-470F-9368-8B00FC33BC5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BAE1-91A1-4C97-8C22-C8490787F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191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6410-EAE5-470F-9368-8B00FC33BC5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BAE1-91A1-4C97-8C22-C8490787F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6410-EAE5-470F-9368-8B00FC33BC5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BAE1-91A1-4C97-8C22-C8490787F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1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6410-EAE5-470F-9368-8B00FC33BC5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BAE1-91A1-4C97-8C22-C8490787F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2488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6410-EAE5-470F-9368-8B00FC33BC5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BAE1-91A1-4C97-8C22-C8490787F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565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6410-EAE5-470F-9368-8B00FC33BC5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BAE1-91A1-4C97-8C22-C8490787F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4790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6410-EAE5-470F-9368-8B00FC33BC5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BAE1-91A1-4C97-8C22-C8490787F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198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6410-EAE5-470F-9368-8B00FC33BC5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BAE1-91A1-4C97-8C22-C8490787F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3592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6410-EAE5-470F-9368-8B00FC33BC5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BAE1-91A1-4C97-8C22-C8490787F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8767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6410-EAE5-470F-9368-8B00FC33BC5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DBAE1-91A1-4C97-8C22-C8490787F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694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496410-EAE5-470F-9368-8B00FC33BC53}" type="datetimeFigureOut">
              <a:rPr lang="zh-CN" altLang="en-US" smtClean="0"/>
              <a:t>2025/4/29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6DBAE1-91A1-4C97-8C22-C8490787F2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22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E1398A6-BBBB-0FE6-6B1F-48EA0C4B7EE8}"/>
              </a:ext>
            </a:extLst>
          </p:cNvPr>
          <p:cNvSpPr/>
          <p:nvPr/>
        </p:nvSpPr>
        <p:spPr>
          <a:xfrm>
            <a:off x="790575" y="1757362"/>
            <a:ext cx="5476875" cy="2209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8CD8253-7EDF-A875-A947-7A5E0FFFE72B}"/>
              </a:ext>
            </a:extLst>
          </p:cNvPr>
          <p:cNvSpPr/>
          <p:nvPr/>
        </p:nvSpPr>
        <p:spPr>
          <a:xfrm>
            <a:off x="790575" y="4238625"/>
            <a:ext cx="2638425" cy="2524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157E1A1-8053-4497-64C9-3441B6EB9203}"/>
              </a:ext>
            </a:extLst>
          </p:cNvPr>
          <p:cNvSpPr/>
          <p:nvPr/>
        </p:nvSpPr>
        <p:spPr>
          <a:xfrm>
            <a:off x="790575" y="7124700"/>
            <a:ext cx="5476875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E46F34-7ABA-BF78-3DB0-120A51809517}"/>
              </a:ext>
            </a:extLst>
          </p:cNvPr>
          <p:cNvSpPr/>
          <p:nvPr/>
        </p:nvSpPr>
        <p:spPr>
          <a:xfrm>
            <a:off x="3629025" y="4238625"/>
            <a:ext cx="2638425" cy="25241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926AA8E-BD67-5691-5A81-A15850B0AFDB}"/>
              </a:ext>
            </a:extLst>
          </p:cNvPr>
          <p:cNvSpPr/>
          <p:nvPr/>
        </p:nvSpPr>
        <p:spPr>
          <a:xfrm>
            <a:off x="790575" y="381000"/>
            <a:ext cx="5476875" cy="1104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684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40934-218D-AC5D-B094-0E47A29F9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768992-0C03-FCEF-28D8-A651D799DF32}"/>
              </a:ext>
            </a:extLst>
          </p:cNvPr>
          <p:cNvSpPr/>
          <p:nvPr/>
        </p:nvSpPr>
        <p:spPr>
          <a:xfrm>
            <a:off x="790575" y="2209800"/>
            <a:ext cx="5476875" cy="2209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07C7633-9288-EB56-C8D9-96A8485AA42A}"/>
              </a:ext>
            </a:extLst>
          </p:cNvPr>
          <p:cNvSpPr/>
          <p:nvPr/>
        </p:nvSpPr>
        <p:spPr>
          <a:xfrm>
            <a:off x="790575" y="4733925"/>
            <a:ext cx="5476875" cy="2209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3F16CA5-B237-9357-FF3F-78ED021637AC}"/>
              </a:ext>
            </a:extLst>
          </p:cNvPr>
          <p:cNvSpPr/>
          <p:nvPr/>
        </p:nvSpPr>
        <p:spPr>
          <a:xfrm>
            <a:off x="790575" y="7258050"/>
            <a:ext cx="5476875" cy="2209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DCAFA1-A964-EA03-6A48-4C8F3D529A7F}"/>
              </a:ext>
            </a:extLst>
          </p:cNvPr>
          <p:cNvSpPr/>
          <p:nvPr/>
        </p:nvSpPr>
        <p:spPr>
          <a:xfrm>
            <a:off x="790576" y="371475"/>
            <a:ext cx="3314700" cy="1362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2213CC0-01CA-4786-3AD1-E3E633BC647A}"/>
              </a:ext>
            </a:extLst>
          </p:cNvPr>
          <p:cNvSpPr/>
          <p:nvPr/>
        </p:nvSpPr>
        <p:spPr>
          <a:xfrm>
            <a:off x="4810124" y="371474"/>
            <a:ext cx="1457325" cy="1362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558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0</Words>
  <Application>Microsoft Office PowerPoint</Application>
  <PresentationFormat>A4 纸张(210x297 毫米)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Lida</dc:creator>
  <cp:lastModifiedBy>Lida</cp:lastModifiedBy>
  <cp:revision>1</cp:revision>
  <dcterms:created xsi:type="dcterms:W3CDTF">2025-04-29T02:56:02Z</dcterms:created>
  <dcterms:modified xsi:type="dcterms:W3CDTF">2025-04-29T04:49:43Z</dcterms:modified>
</cp:coreProperties>
</file>